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70" r:id="rId9"/>
    <p:sldId id="271" r:id="rId10"/>
    <p:sldId id="272" r:id="rId11"/>
    <p:sldId id="273" r:id="rId12"/>
    <p:sldId id="261" r:id="rId13"/>
    <p:sldId id="260" r:id="rId14"/>
    <p:sldId id="274" r:id="rId15"/>
    <p:sldId id="275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o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o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o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kroži en kot pravokotnika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jeni pravoko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grada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5EABC3-F212-4B85-BF3C-30560FDE5A88}" type="datetimeFigureOut">
              <a:rPr lang="sl-SI" smtClean="0"/>
              <a:pPr/>
              <a:t>4. 05. 2020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35B1FE-2D7F-4CC4-9E63-0ED50D5588C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920880" cy="1008112"/>
          </a:xfrm>
        </p:spPr>
        <p:txBody>
          <a:bodyPr>
            <a:normAutofit/>
          </a:bodyPr>
          <a:lstStyle/>
          <a:p>
            <a:r>
              <a:rPr lang="sl-SI" dirty="0" smtClean="0"/>
              <a:t>SLOVENSKE POKRAJINE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2400" cy="91440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PREVERIM SVOJE ZNANJE</a:t>
            </a:r>
            <a:endParaRPr lang="sl-SI" sz="36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372200" y="4766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Družba 5. razred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9400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5940152" y="1268760"/>
            <a:ext cx="10801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PIVKA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27584" y="234888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zemljevidu poišči reki Krko in Kolpo. </a:t>
            </a:r>
          </a:p>
          <a:p>
            <a:r>
              <a:rPr lang="sl-SI" dirty="0" smtClean="0"/>
              <a:t>Po čem se razlikujeta od drugih rek v tej pokrajini?</a:t>
            </a:r>
            <a:endParaRPr lang="sl-SI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3068960"/>
            <a:ext cx="3216356" cy="2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971600" y="39330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 kras so značilne ponikalnice. Kaj to pomeni? Razloži.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572000" y="4653136"/>
            <a:ext cx="3888432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Ponikalnice-vode, ki nekaj časa tečejo po površini, nato pa izginejo v kraško podzemlje.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20688"/>
            <a:ext cx="54841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3152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6" y="1916833"/>
          <a:ext cx="3168352" cy="141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242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POVRŠINSKI KRAŠKI POJAVI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PODZEMN</a:t>
                      </a:r>
                    </a:p>
                    <a:p>
                      <a:r>
                        <a:rPr lang="sl-SI" sz="1400" dirty="0" smtClean="0"/>
                        <a:t>KRAŠKII POJAVI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94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467544" y="465313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/>
              <a:t>Kraške pojavi pravilno razvrsti v preglednico.</a:t>
            </a:r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r>
              <a:rPr lang="sl-SI" dirty="0" smtClean="0"/>
              <a:t>Na kratko vsakega opiši.</a:t>
            </a:r>
            <a:endParaRPr lang="sl-SI" dirty="0"/>
          </a:p>
        </p:txBody>
      </p:sp>
      <p:cxnSp>
        <p:nvCxnSpPr>
          <p:cNvPr id="7" name="Raven puščični konektor 6"/>
          <p:cNvCxnSpPr/>
          <p:nvPr/>
        </p:nvCxnSpPr>
        <p:spPr>
          <a:xfrm flipV="1">
            <a:off x="2411760" y="3429000"/>
            <a:ext cx="0" cy="11521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5" descr="Rezultat iskanja slik za clipart g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13176"/>
            <a:ext cx="1966092" cy="1196752"/>
          </a:xfrm>
          <a:prstGeom prst="rect">
            <a:avLst/>
          </a:prstGeom>
          <a:noFill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6672"/>
            <a:ext cx="2181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print"/>
          <a:srcRect l="6489" t="9755" r="-582" b="7330"/>
          <a:stretch>
            <a:fillRect/>
          </a:stretch>
        </p:blipFill>
        <p:spPr bwMode="auto">
          <a:xfrm>
            <a:off x="4499992" y="5157192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6682" r="528" b="8095"/>
          <a:stretch>
            <a:fillRect/>
          </a:stretch>
        </p:blipFill>
        <p:spPr bwMode="auto">
          <a:xfrm>
            <a:off x="683567" y="692696"/>
            <a:ext cx="613704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t="4247" r="1259"/>
          <a:stretch>
            <a:fillRect/>
          </a:stretch>
        </p:blipFill>
        <p:spPr bwMode="auto">
          <a:xfrm>
            <a:off x="6012160" y="2060848"/>
            <a:ext cx="2376264" cy="167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Rezultat iskanja slik za cerkniško jeze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3058746" cy="1728192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1187624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CERKNIŠKO JEZERO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211960" y="50131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Zakaj rečemo, da je Cerkniško jezero presihajoče jezero?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1043608" y="692696"/>
            <a:ext cx="4248472" cy="5760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Kje ležijo </a:t>
            </a:r>
            <a:r>
              <a:rPr kumimoji="0" lang="sl-SI" sz="16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Obsredozemske</a:t>
            </a:r>
            <a:r>
              <a:rPr kumimoji="0" lang="sl-SI" sz="1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pokrajine?</a:t>
            </a:r>
            <a:endParaRPr kumimoji="0" lang="sl-SI" sz="160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grada vsebine 2"/>
          <p:cNvSpPr txBox="1">
            <a:spLocks/>
          </p:cNvSpPr>
          <p:nvPr/>
        </p:nvSpPr>
        <p:spPr>
          <a:xfrm>
            <a:off x="1187624" y="1124744"/>
            <a:ext cx="6228680" cy="1152128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Na severovzhodu Slovenije.</a:t>
            </a:r>
            <a:endParaRPr kumimoji="0" lang="sl-S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Na jugozahodu Slovenije.</a:t>
            </a:r>
            <a:endParaRPr kumimoji="0" lang="sl-S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Na jugovzhodu Slovenije.</a:t>
            </a:r>
            <a:endParaRPr kumimoji="0" lang="sl-S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lphaLcParenR"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914400" y="2420888"/>
            <a:ext cx="4665712" cy="3600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Ali živijo na obali tudi narodne manjšine?</a:t>
            </a:r>
            <a:endParaRPr kumimoji="0" lang="sl-SI" sz="160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1115617" y="2852936"/>
            <a:ext cx="4752528" cy="108012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Ja, avstrijska narodna manjšina.</a:t>
            </a:r>
            <a:endParaRPr kumimoji="0" lang="sl-S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Ne.</a:t>
            </a:r>
            <a:endParaRPr kumimoji="0" lang="sl-SI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sl-SI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Ja, italijanska narodna manjšina. 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971600" y="42930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delimo </a:t>
            </a:r>
            <a:r>
              <a:rPr lang="sl-SI" dirty="0" err="1" smtClean="0"/>
              <a:t>Obsredozemsko</a:t>
            </a:r>
            <a:r>
              <a:rPr lang="sl-SI" dirty="0" smtClean="0"/>
              <a:t> pokrajino?</a:t>
            </a:r>
            <a:endParaRPr lang="sl-SI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797152"/>
            <a:ext cx="4989956" cy="42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3" y="5496052"/>
            <a:ext cx="4392489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otnik 10"/>
          <p:cNvSpPr/>
          <p:nvPr/>
        </p:nvSpPr>
        <p:spPr>
          <a:xfrm>
            <a:off x="5580112" y="1484784"/>
            <a:ext cx="314650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514350" lvl="0" indent="-51435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sl-SI" dirty="0" smtClean="0">
                <a:hlinkClick r:id="rId3" action="ppaction://hlinksldjump"/>
              </a:rPr>
              <a:t>Na jugozahodu Slovenije.</a:t>
            </a:r>
            <a:endParaRPr lang="sl-SI" dirty="0" smtClean="0"/>
          </a:p>
        </p:txBody>
      </p:sp>
      <p:sp>
        <p:nvSpPr>
          <p:cNvPr id="12" name="Pravokotnik 11"/>
          <p:cNvSpPr/>
          <p:nvPr/>
        </p:nvSpPr>
        <p:spPr>
          <a:xfrm>
            <a:off x="5508104" y="2780928"/>
            <a:ext cx="325683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14350" lvl="0" indent="-51435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sl-SI" dirty="0" smtClean="0">
                <a:hlinkClick r:id="rId8" action="ppaction://hlinksldjump"/>
              </a:rPr>
              <a:t>Ja, italijanska narodna manjšina.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82102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t="14000" r="-399"/>
          <a:stretch>
            <a:fillRect/>
          </a:stretch>
        </p:blipFill>
        <p:spPr bwMode="auto">
          <a:xfrm>
            <a:off x="1187624" y="4941168"/>
            <a:ext cx="4473483" cy="11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Rezultat iskanja slik za so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36912"/>
            <a:ext cx="2400267" cy="1800200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323528" y="206084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Katero dejavnost prikazuje fotografija in kje še opravljajo do dejavnost?</a:t>
            </a:r>
            <a:endParaRPr lang="sl-SI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print"/>
          <a:srcRect l="11326" b="2001"/>
          <a:stretch>
            <a:fillRect/>
          </a:stretch>
        </p:blipFill>
        <p:spPr bwMode="auto">
          <a:xfrm>
            <a:off x="5652120" y="404664"/>
            <a:ext cx="225514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Rezultat iskanja slik za olean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84784"/>
            <a:ext cx="2592288" cy="1944216"/>
          </a:xfrm>
          <a:prstGeom prst="rect">
            <a:avLst/>
          </a:prstGeom>
          <a:noFill/>
        </p:spPr>
      </p:pic>
      <p:pic>
        <p:nvPicPr>
          <p:cNvPr id="31755" name="Picture 11" descr="Rezultat iskanja slik za ka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276872"/>
            <a:ext cx="2887820" cy="1924643"/>
          </a:xfrm>
          <a:prstGeom prst="rect">
            <a:avLst/>
          </a:prstGeom>
          <a:noFill/>
        </p:spPr>
      </p:pic>
      <p:sp>
        <p:nvSpPr>
          <p:cNvPr id="10" name="PoljeZBesedilom 9"/>
          <p:cNvSpPr txBox="1"/>
          <p:nvPr/>
        </p:nvSpPr>
        <p:spPr>
          <a:xfrm>
            <a:off x="827584" y="3356992"/>
            <a:ext cx="172819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Solinarstvo.</a:t>
            </a:r>
          </a:p>
          <a:p>
            <a:r>
              <a:rPr lang="sl-SI" sz="1600" dirty="0" smtClean="0"/>
              <a:t>Sečoveljske in Strunjanske soline.</a:t>
            </a:r>
            <a:endParaRPr lang="sl-SI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323528" y="836712"/>
            <a:ext cx="8352928" cy="244827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Čestitam!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Uspešno si odgovoril na vsa vprašanja. </a:t>
            </a:r>
            <a:endParaRPr kumimoji="0" lang="sl-SI" sz="3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grad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2235848" cy="200975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358572" cy="1864707"/>
          </a:xfrm>
          <a:prstGeom prst="rect">
            <a:avLst/>
          </a:prstGeom>
        </p:spPr>
      </p:pic>
      <p:pic>
        <p:nvPicPr>
          <p:cNvPr id="32770" name="Picture 2" descr="Hand Emoji Clipart Amen - Well Done Emoticon , Transparent Cartoon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764704"/>
            <a:ext cx="2520280" cy="153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220" r="-6633"/>
          <a:stretch>
            <a:fillRect/>
          </a:stretch>
        </p:blipFill>
        <p:spPr bwMode="auto">
          <a:xfrm>
            <a:off x="683567" y="1844823"/>
            <a:ext cx="5237863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4686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5724128" y="24928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 pokrajine so…</a:t>
            </a:r>
            <a:endParaRPr lang="sl-SI" dirty="0"/>
          </a:p>
        </p:txBody>
      </p:sp>
      <p:sp>
        <p:nvSpPr>
          <p:cNvPr id="1028" name="AutoShape 4" descr="Rezultat iskanja slik za clipart g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Great job smiley happy people miserabl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13176"/>
            <a:ext cx="863645" cy="720587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780928"/>
            <a:ext cx="5922788" cy="331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1117" r="-537"/>
          <a:stretch>
            <a:fillRect/>
          </a:stretch>
        </p:blipFill>
        <p:spPr bwMode="auto">
          <a:xfrm>
            <a:off x="1763687" y="3789040"/>
            <a:ext cx="64728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827584" y="33569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tej nalogi uporabi zemljevid. </a:t>
            </a:r>
            <a:endParaRPr lang="sl-SI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5472608" cy="213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20688"/>
            <a:ext cx="4194596" cy="234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aven puščični konektor 14"/>
          <p:cNvCxnSpPr/>
          <p:nvPr/>
        </p:nvCxnSpPr>
        <p:spPr>
          <a:xfrm flipV="1">
            <a:off x="2699792" y="1628800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827584" y="1412776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 KATERO POKRAJINO BOŠ ZAČEL PREVERJATI ZNANJE 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07" y="1308026"/>
            <a:ext cx="46767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5614243" y="123601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sliki imaš rastlinske višinske pasove.</a:t>
            </a:r>
          </a:p>
          <a:p>
            <a:endParaRPr lang="sl-SI" dirty="0" smtClean="0"/>
          </a:p>
          <a:p>
            <a:r>
              <a:rPr lang="sl-SI" dirty="0" smtClean="0"/>
              <a:t>Kateri pasovi manjkajo?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491880" y="2852936"/>
            <a:ext cx="7920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547664" y="1844824"/>
            <a:ext cx="7920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563888" y="3861048"/>
            <a:ext cx="7920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71600" y="51571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je gozdna meja?</a:t>
            </a:r>
            <a:endParaRPr lang="sl-SI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t="69384" r="233"/>
          <a:stretch>
            <a:fillRect/>
          </a:stretch>
        </p:blipFill>
        <p:spPr bwMode="auto">
          <a:xfrm>
            <a:off x="3347864" y="5589240"/>
            <a:ext cx="495074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r="13077" b="-1931"/>
          <a:stretch>
            <a:fillRect/>
          </a:stretch>
        </p:blipFill>
        <p:spPr bwMode="auto">
          <a:xfrm>
            <a:off x="4644008" y="1484784"/>
            <a:ext cx="406521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83671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Ali veš na katere reliefne oblike delimo Predalpske pokrajine?</a:t>
            </a:r>
            <a:endParaRPr lang="sl-SI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r="-76" b="12873"/>
          <a:stretch>
            <a:fillRect/>
          </a:stretch>
        </p:blipFill>
        <p:spPr bwMode="auto">
          <a:xfrm>
            <a:off x="4211960" y="1772816"/>
            <a:ext cx="31683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827584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S katerimi dejavnostmi se ukvarjajo v predalpskih pokrajinah?</a:t>
            </a:r>
            <a:endParaRPr lang="sl-SI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551" t="19302" r="51773" b="-6160"/>
          <a:stretch>
            <a:fillRect/>
          </a:stretch>
        </p:blipFill>
        <p:spPr bwMode="auto">
          <a:xfrm>
            <a:off x="4283968" y="4077072"/>
            <a:ext cx="1880208" cy="23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6660232" y="42930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 in Č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edalpske pokrajine 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858000" cy="514350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010" r="3619"/>
          <a:stretch>
            <a:fillRect/>
          </a:stretch>
        </p:blipFill>
        <p:spPr bwMode="auto">
          <a:xfrm>
            <a:off x="1043608" y="836712"/>
            <a:ext cx="2952328" cy="19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70" t="5238" r="3076"/>
          <a:stretch>
            <a:fillRect/>
          </a:stretch>
        </p:blipFill>
        <p:spPr bwMode="auto">
          <a:xfrm>
            <a:off x="1835696" y="836712"/>
            <a:ext cx="5328592" cy="54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1331640" y="692696"/>
            <a:ext cx="388843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Na zemljevidu poišči gričevja in reke </a:t>
            </a:r>
            <a:r>
              <a:rPr lang="sl-SI" dirty="0" err="1" smtClean="0"/>
              <a:t>Obpanonske</a:t>
            </a:r>
            <a:r>
              <a:rPr lang="sl-SI" dirty="0" smtClean="0"/>
              <a:t> pokrajine.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267744" y="2564904"/>
            <a:ext cx="21602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vinogradništvom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156176" y="4293096"/>
            <a:ext cx="216024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Zdravilišča- zaradi mineralne in termalne vode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372200" y="2852936"/>
            <a:ext cx="22322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Odgovori na vprašanji.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9734" t="6274" r="9152" b="21578"/>
          <a:stretch>
            <a:fillRect/>
          </a:stretch>
        </p:blipFill>
        <p:spPr bwMode="auto">
          <a:xfrm>
            <a:off x="6588224" y="2564904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755576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Kje ležijo </a:t>
            </a:r>
            <a:r>
              <a:rPr lang="sl-SI" dirty="0" err="1" smtClean="0"/>
              <a:t>Obpanonske</a:t>
            </a:r>
            <a:r>
              <a:rPr lang="sl-SI" dirty="0" smtClean="0"/>
              <a:t> pokrajine?</a:t>
            </a:r>
            <a:endParaRPr lang="sl-SI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r="5253" b="12575"/>
          <a:stretch>
            <a:fillRect/>
          </a:stretch>
        </p:blipFill>
        <p:spPr bwMode="auto">
          <a:xfrm>
            <a:off x="5220072" y="1196752"/>
            <a:ext cx="2896914" cy="8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755576" y="24928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KATERA je najbolj značilna žival </a:t>
            </a:r>
            <a:r>
              <a:rPr lang="sl-SI" dirty="0" err="1" smtClean="0"/>
              <a:t>Obpanonskih</a:t>
            </a:r>
            <a:r>
              <a:rPr lang="sl-SI" dirty="0" smtClean="0"/>
              <a:t> pokrajin?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3568" y="486916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kateri reki je bilo pomembno </a:t>
            </a:r>
            <a:r>
              <a:rPr lang="sl-SI" dirty="0" smtClean="0">
                <a:solidFill>
                  <a:srgbClr val="0070C0"/>
                </a:solidFill>
              </a:rPr>
              <a:t>splavarstvo</a:t>
            </a:r>
            <a:r>
              <a:rPr lang="sl-SI" dirty="0" smtClean="0"/>
              <a:t>?</a:t>
            </a:r>
            <a:endParaRPr lang="sl-SI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72986"/>
            <a:ext cx="3447382" cy="3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0489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2482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4572000" y="105273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katere planote in hribovja in podolja s kraškimi polji jo delimo?</a:t>
            </a:r>
          </a:p>
          <a:p>
            <a:endParaRPr lang="sl-SI" dirty="0" smtClean="0"/>
          </a:p>
          <a:p>
            <a:r>
              <a:rPr lang="sl-SI" dirty="0" smtClean="0"/>
              <a:t>Pokaži jih na zemljevidu.</a:t>
            </a:r>
          </a:p>
        </p:txBody>
      </p:sp>
      <p:cxnSp>
        <p:nvCxnSpPr>
          <p:cNvPr id="6" name="Raven puščični konektor 5"/>
          <p:cNvCxnSpPr/>
          <p:nvPr/>
        </p:nvCxnSpPr>
        <p:spPr>
          <a:xfrm>
            <a:off x="3707904" y="1412776"/>
            <a:ext cx="72008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5" descr="Rezultat iskanja slik za zemljevid slovenija"/>
          <p:cNvPicPr>
            <a:picLocks noChangeAspect="1" noChangeArrowheads="1"/>
          </p:cNvPicPr>
          <p:nvPr/>
        </p:nvPicPr>
        <p:blipFill>
          <a:blip r:embed="rId4" cstate="print"/>
          <a:srcRect r="9634" b="2754"/>
          <a:stretch>
            <a:fillRect/>
          </a:stretch>
        </p:blipFill>
        <p:spPr bwMode="auto">
          <a:xfrm rot="21081735">
            <a:off x="1035811" y="3364874"/>
            <a:ext cx="1263655" cy="254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gled">
  <a:themeElements>
    <a:clrScheme name="Pogl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gl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ogl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</TotalTime>
  <Words>283</Words>
  <Application>Microsoft Office PowerPoint</Application>
  <PresentationFormat>Diaprojekcija na zaslonu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Verdana</vt:lpstr>
      <vt:lpstr>Wingdings 2</vt:lpstr>
      <vt:lpstr>Pogled</vt:lpstr>
      <vt:lpstr>SLOVENSKE POKRAJINE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</dc:title>
  <dc:creator>LeaR</dc:creator>
  <cp:lastModifiedBy>petra.bergoc@gmail.com</cp:lastModifiedBy>
  <cp:revision>23</cp:revision>
  <dcterms:created xsi:type="dcterms:W3CDTF">2020-03-24T20:38:43Z</dcterms:created>
  <dcterms:modified xsi:type="dcterms:W3CDTF">2020-05-04T21:35:03Z</dcterms:modified>
</cp:coreProperties>
</file>