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6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9810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13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448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1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66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8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33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1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6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3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3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4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7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ZcTttSPBh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4E5D14-8B91-4273-B8EF-387EC9C1C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6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4B76888-ECB8-4C36-9E06-921AC3E7A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r>
              <a:rPr lang="sl-SI" sz="6600" dirty="0">
                <a:solidFill>
                  <a:schemeClr val="bg1"/>
                </a:solidFill>
              </a:rPr>
              <a:t>Arabska država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4597A6B-F250-4AA6-80CE-C538EC111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551469"/>
            <a:ext cx="9078562" cy="592975"/>
          </a:xfrm>
        </p:spPr>
        <p:txBody>
          <a:bodyPr anchor="ctr">
            <a:noAutofit/>
          </a:bodyPr>
          <a:lstStyle/>
          <a:p>
            <a:r>
              <a:rPr lang="sl-SI" sz="3600" dirty="0">
                <a:solidFill>
                  <a:schemeClr val="bg1"/>
                </a:solidFill>
              </a:rPr>
              <a:t>Učbenik stran 130 - 132</a:t>
            </a:r>
          </a:p>
        </p:txBody>
      </p:sp>
    </p:spTree>
    <p:extLst>
      <p:ext uri="{BB962C8B-B14F-4D97-AF65-F5344CB8AC3E}">
        <p14:creationId xmlns:p14="http://schemas.microsoft.com/office/powerpoint/2010/main" val="1537593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3714FA-2A90-441E-8B42-428B3AD6A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56340"/>
            <a:ext cx="8596668" cy="1320800"/>
          </a:xfrm>
        </p:spPr>
        <p:txBody>
          <a:bodyPr/>
          <a:lstStyle/>
          <a:p>
            <a:r>
              <a:rPr lang="sl-SI" dirty="0"/>
              <a:t>4. Kako se je širil Osmanski </a:t>
            </a:r>
            <a:br>
              <a:rPr lang="sl-SI" dirty="0"/>
            </a:br>
            <a:r>
              <a:rPr lang="sl-SI" dirty="0"/>
              <a:t>imperij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678F466-6062-4131-A580-CD64B8D2A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489837"/>
            <a:ext cx="6391375" cy="3880773"/>
          </a:xfrm>
        </p:spPr>
        <p:txBody>
          <a:bodyPr>
            <a:normAutofit/>
          </a:bodyPr>
          <a:lstStyle/>
          <a:p>
            <a:r>
              <a:rPr lang="sl-SI" sz="2400" dirty="0"/>
              <a:t>Turška plemena v 14. stoletju so bila </a:t>
            </a: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vojaško močna.</a:t>
            </a:r>
          </a:p>
          <a:p>
            <a:r>
              <a:rPr lang="sl-SI" sz="2400" dirty="0"/>
              <a:t>Osman v Anatoliji ustanovi majhno državo, ki jo razširijo tudi na Balkanski polotok.</a:t>
            </a:r>
          </a:p>
          <a:p>
            <a:r>
              <a:rPr lang="sl-SI" sz="2400" dirty="0"/>
              <a:t>V 15. stoletju Osmani </a:t>
            </a: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zavzamejo Konstantinopel.</a:t>
            </a:r>
          </a:p>
          <a:p>
            <a:r>
              <a:rPr lang="sl-SI" sz="2400" dirty="0"/>
              <a:t>V 16. stoletju premagajo tudi Perzijo.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B7F389C-046E-4DE5-9D62-DFD0A4D13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709" y="256099"/>
            <a:ext cx="4736327" cy="296020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83ECB1F-1E33-44BF-BFBC-156C11127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865" y="3429000"/>
            <a:ext cx="4727249" cy="3213052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876809C-430E-4294-A725-0F3AF84C427F}"/>
              </a:ext>
            </a:extLst>
          </p:cNvPr>
          <p:cNvSpPr txBox="1"/>
          <p:nvPr/>
        </p:nvSpPr>
        <p:spPr>
          <a:xfrm>
            <a:off x="3758861" y="6272720"/>
            <a:ext cx="378340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Carigrad oz. Istanbul v 15. stoletju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D2FBB455-C9B9-4ACF-955A-F59C65FD6F29}"/>
              </a:ext>
            </a:extLst>
          </p:cNvPr>
          <p:cNvSpPr txBox="1"/>
          <p:nvPr/>
        </p:nvSpPr>
        <p:spPr>
          <a:xfrm>
            <a:off x="3873021" y="256099"/>
            <a:ext cx="378340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Carigrad oz. Istanbul v 15. stoletju</a:t>
            </a:r>
          </a:p>
        </p:txBody>
      </p:sp>
    </p:spTree>
    <p:extLst>
      <p:ext uri="{BB962C8B-B14F-4D97-AF65-F5344CB8AC3E}">
        <p14:creationId xmlns:p14="http://schemas.microsoft.com/office/powerpoint/2010/main" val="140721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53B31E-97D7-4041-A063-3CC932A56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POGLEJ VIDEOPOSNETEK KAKO SE ŠIRI OSMANSKO CESARTVO.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E54E26F-5733-46DC-9601-15033E8FE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>
                <a:hlinkClick r:id="rId2"/>
              </a:rPr>
              <a:t>https://www.youtube.com/watch?v=jZcTttSPBhU</a:t>
            </a:r>
            <a:endParaRPr lang="sl-SI" sz="2400" dirty="0"/>
          </a:p>
          <a:p>
            <a:endParaRPr lang="sl-SI" sz="2400" dirty="0"/>
          </a:p>
          <a:p>
            <a:r>
              <a:rPr lang="sl-SI" sz="2400" dirty="0"/>
              <a:t>Premisli, do katerega stoletja je bilo Osmansko cesarstvo še velika nevarnost za Evropske dežele.</a:t>
            </a:r>
          </a:p>
        </p:txBody>
      </p:sp>
    </p:spTree>
    <p:extLst>
      <p:ext uri="{BB962C8B-B14F-4D97-AF65-F5344CB8AC3E}">
        <p14:creationId xmlns:p14="http://schemas.microsoft.com/office/powerpoint/2010/main" val="299958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3E5309-4CF5-42AD-B97B-DFD5D2A5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1. Arabska država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16BF7D4-71D4-413A-96CB-1FD5D1EB6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99415"/>
            <a:ext cx="8596668" cy="2419362"/>
          </a:xfrm>
        </p:spPr>
        <p:txBody>
          <a:bodyPr/>
          <a:lstStyle/>
          <a:p>
            <a:r>
              <a:rPr lang="sl-SI" altLang="sl-SI" sz="2400" dirty="0"/>
              <a:t>revne, sušne pokrajine Arabskega polotoka</a:t>
            </a:r>
          </a:p>
          <a:p>
            <a:r>
              <a:rPr lang="sl-SI" altLang="sl-SI" sz="2400" b="1" dirty="0"/>
              <a:t>beduini</a:t>
            </a:r>
            <a:r>
              <a:rPr lang="sl-SI" altLang="sl-SI" sz="2400" dirty="0"/>
              <a:t>- pastirji</a:t>
            </a:r>
          </a:p>
          <a:p>
            <a:r>
              <a:rPr lang="sl-SI" altLang="sl-SI" sz="2400" dirty="0"/>
              <a:t>živeli povezani v plemena- spopadi (izviri vode)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D6827C2-7801-4EDE-B776-81C49A5E6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421" y="3768576"/>
            <a:ext cx="4176122" cy="278001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8B8184A-2450-4603-B96F-06339E5ED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403" y="3728949"/>
            <a:ext cx="1902117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7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238864-A965-4A50-B0DC-F87325594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847" y="1126435"/>
            <a:ext cx="8596668" cy="1320800"/>
          </a:xfrm>
        </p:spPr>
        <p:txBody>
          <a:bodyPr/>
          <a:lstStyle/>
          <a:p>
            <a:r>
              <a:rPr lang="sl-SI" dirty="0"/>
              <a:t>2. Islam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B6BF0DB-F9A2-4817-9EAC-5DCEC76A6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06783"/>
            <a:ext cx="8596668" cy="2244434"/>
          </a:xfrm>
        </p:spPr>
        <p:txBody>
          <a:bodyPr/>
          <a:lstStyle/>
          <a:p>
            <a:r>
              <a:rPr lang="sl-SI" altLang="sl-SI" sz="2400" dirty="0"/>
              <a:t> trgovsko in versko središče </a:t>
            </a:r>
            <a:r>
              <a:rPr lang="sl-SI" altLang="sl-SI" sz="2400" b="1" dirty="0"/>
              <a:t>Meka</a:t>
            </a:r>
            <a:endParaRPr lang="sl-SI" altLang="sl-SI" sz="2400" dirty="0"/>
          </a:p>
          <a:p>
            <a:r>
              <a:rPr lang="sl-SI" altLang="sl-SI" sz="2400" dirty="0"/>
              <a:t>- trgovec </a:t>
            </a:r>
            <a:r>
              <a:rPr lang="sl-SI" altLang="sl-SI" sz="2400" b="1" dirty="0"/>
              <a:t>Mohamed </a:t>
            </a:r>
            <a:r>
              <a:rPr lang="sl-SI" altLang="sl-SI" sz="2400" dirty="0"/>
              <a:t>– začetnik islama</a:t>
            </a:r>
          </a:p>
          <a:p>
            <a:r>
              <a:rPr lang="sl-SI" altLang="sl-SI" sz="2400" dirty="0"/>
              <a:t>- </a:t>
            </a:r>
            <a:r>
              <a:rPr lang="sl-SI" altLang="sl-SI" sz="2400" b="1" dirty="0"/>
              <a:t>622 v Medino</a:t>
            </a:r>
            <a:r>
              <a:rPr lang="sl-SI" altLang="sl-SI" sz="2400" dirty="0"/>
              <a:t> (štetje let)</a:t>
            </a:r>
          </a:p>
          <a:p>
            <a:r>
              <a:rPr lang="sl-SI" altLang="sl-SI" sz="2400" dirty="0"/>
              <a:t>- njegov nauk je združil arabska plemena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9D0ED5E-C90F-428C-869F-7F8AD011A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164" y="571500"/>
            <a:ext cx="3609975" cy="57150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D21CD96-9228-443D-A633-5B57F33A2FE9}"/>
              </a:ext>
            </a:extLst>
          </p:cNvPr>
          <p:cNvSpPr txBox="1"/>
          <p:nvPr/>
        </p:nvSpPr>
        <p:spPr>
          <a:xfrm>
            <a:off x="7458324" y="6209969"/>
            <a:ext cx="116730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Mohamed</a:t>
            </a:r>
          </a:p>
        </p:txBody>
      </p:sp>
    </p:spTree>
    <p:extLst>
      <p:ext uri="{BB962C8B-B14F-4D97-AF65-F5344CB8AC3E}">
        <p14:creationId xmlns:p14="http://schemas.microsoft.com/office/powerpoint/2010/main" val="682865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FF1087-7642-4EB1-A331-EDB002BD5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BE7728A-BF8C-4A8D-9868-AE5F42000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7998" y="320658"/>
            <a:ext cx="5292366" cy="621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77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FD17F9-F6E2-4BED-B308-3C01B3F2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701" y="776578"/>
            <a:ext cx="8596668" cy="1320800"/>
          </a:xfrm>
        </p:spPr>
        <p:txBody>
          <a:bodyPr/>
          <a:lstStyle/>
          <a:p>
            <a:r>
              <a:rPr lang="sl-SI" dirty="0"/>
              <a:t>3. Arabska osvajanja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8A7D6D5-4DE3-4FF3-8EFA-C705E9D7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779" y="1977709"/>
            <a:ext cx="8596668" cy="3880773"/>
          </a:xfrm>
        </p:spPr>
        <p:txBody>
          <a:bodyPr>
            <a:normAutofit/>
          </a:bodyPr>
          <a:lstStyle/>
          <a:p>
            <a:r>
              <a:rPr lang="sl-SI" sz="2400" dirty="0"/>
              <a:t>Islamsko vero so po Mohamedovi smrti širili njegovi nasledniki –</a:t>
            </a:r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KALIFI</a:t>
            </a:r>
          </a:p>
          <a:p>
            <a:pPr marL="0" indent="0">
              <a:buNone/>
            </a:pPr>
            <a:r>
              <a:rPr lang="sl-SI" sz="2400" dirty="0"/>
              <a:t>- napadli Bizanc in širili državo na vse strani (S Afriko, Španijo, od Indije do Atlantika):</a:t>
            </a:r>
          </a:p>
          <a:p>
            <a:r>
              <a:rPr lang="sl-SI" sz="2400" dirty="0"/>
              <a:t>od Perzije in Indije na V – BAGDAD</a:t>
            </a:r>
          </a:p>
          <a:p>
            <a:r>
              <a:rPr lang="sl-SI" sz="2400" dirty="0"/>
              <a:t>do Atlantskega oceana na Z – CORDOBA</a:t>
            </a:r>
          </a:p>
          <a:p>
            <a:r>
              <a:rPr lang="sl-SI" sz="2400" dirty="0"/>
              <a:t> spopad s frankovsko vojsko – poraz – 732- POITIERS.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47285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E46F47-7B70-4142-8A8C-A7ABD5A6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FCB2630-0BB4-4294-B1C9-A9D55F312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509" y="732827"/>
            <a:ext cx="7910493" cy="55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80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23BF78-4257-4C5A-B6F8-EAE5156A3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78ED4E9-D201-4DEE-8C40-AEBC75F53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600" y="609600"/>
            <a:ext cx="7818225" cy="592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80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5CB2C9-293A-470E-B0B8-FA4C3F1E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4. Kulturni dosežki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112E908-D5A8-413B-A21E-5D4BBFF61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377" y="1550989"/>
            <a:ext cx="8460188" cy="4697411"/>
          </a:xfrm>
        </p:spPr>
        <p:txBody>
          <a:bodyPr>
            <a:normAutofit lnSpcReduction="10000"/>
          </a:bodyPr>
          <a:lstStyle/>
          <a:p>
            <a:r>
              <a:rPr lang="sl-SI" altLang="sl-SI" sz="2400" dirty="0"/>
              <a:t>mesta – lepe zgradbe</a:t>
            </a:r>
          </a:p>
          <a:p>
            <a:r>
              <a:rPr lang="sl-SI" altLang="sl-SI" sz="2400" dirty="0"/>
              <a:t>prevajali znanstvena dela grških in perzijskih piscev</a:t>
            </a:r>
          </a:p>
          <a:p>
            <a:r>
              <a:rPr lang="sl-SI" altLang="sl-SI" sz="2400" dirty="0"/>
              <a:t>razvila matematika, astronomija, medicina</a:t>
            </a:r>
          </a:p>
          <a:p>
            <a:r>
              <a:rPr lang="sl-SI" altLang="sl-SI" sz="2400" dirty="0"/>
              <a:t>nastanek univerz </a:t>
            </a:r>
          </a:p>
          <a:p>
            <a:r>
              <a:rPr lang="sl-SI" altLang="sl-SI" sz="2400" dirty="0"/>
              <a:t>v Evropo so prinesli </a:t>
            </a:r>
            <a:r>
              <a:rPr lang="sl-SI" altLang="sl-SI" sz="240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sl-SI" altLang="sl-SI" sz="2400" b="1" dirty="0">
                <a:solidFill>
                  <a:schemeClr val="accent1">
                    <a:lumMod val="75000"/>
                  </a:schemeClr>
                </a:solidFill>
              </a:rPr>
              <a:t>arabske številke”</a:t>
            </a:r>
            <a:endParaRPr lang="sl-SI" altLang="sl-SI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l-SI" altLang="sl-SI" sz="2400" dirty="0"/>
              <a:t>kalif HARUN AL RAŠID – </a:t>
            </a:r>
            <a:r>
              <a:rPr lang="sl-SI" altLang="sl-SI" sz="2400" b="1" dirty="0"/>
              <a:t>TISOČ IN ENA NOČ</a:t>
            </a:r>
            <a:endParaRPr lang="sl-SI" altLang="sl-SI" sz="2400" dirty="0"/>
          </a:p>
          <a:p>
            <a:r>
              <a:rPr lang="sl-SI" altLang="sl-SI" sz="2400" dirty="0"/>
              <a:t>obrt (izdelki iz tkanin, usnja, stekla, gline)</a:t>
            </a:r>
          </a:p>
          <a:p>
            <a:r>
              <a:rPr lang="sl-SI" altLang="sl-SI" sz="2400" dirty="0"/>
              <a:t>razvoj trgovine</a:t>
            </a:r>
          </a:p>
          <a:p>
            <a:r>
              <a:rPr lang="sl-SI" altLang="sl-SI" sz="2400" b="1" dirty="0">
                <a:solidFill>
                  <a:schemeClr val="accent1">
                    <a:lumMod val="75000"/>
                  </a:schemeClr>
                </a:solidFill>
              </a:rPr>
              <a:t>ARABESKE</a:t>
            </a:r>
            <a:r>
              <a:rPr lang="sl-SI" altLang="sl-SI" sz="2400" dirty="0"/>
              <a:t> – slikarski in kiparski okraski, ki ne prikazujejo ljudi in živali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5D20029-115A-4640-9E9D-2DCDB3E3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045" y="1148696"/>
            <a:ext cx="3030624" cy="30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18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39FA13-62EC-488D-8DA1-96A799660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F0B5E35-0735-4429-8464-9EB34A2CB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87" y="0"/>
            <a:ext cx="5566815" cy="6858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068B01E-976F-4C29-8CA0-89F97552E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73" y="3429000"/>
            <a:ext cx="4134862" cy="3300999"/>
          </a:xfrm>
          <a:prstGeom prst="rect">
            <a:avLst/>
          </a:prstGeom>
        </p:spPr>
      </p:pic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6C06555-0772-47E3-AB9F-0039A6525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38793" y="89376"/>
            <a:ext cx="3461705" cy="404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1364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</TotalTime>
  <Words>292</Words>
  <Application>Microsoft Office PowerPoint</Application>
  <PresentationFormat>Širokozaslonsko</PresentationFormat>
  <Paragraphs>39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Gladko</vt:lpstr>
      <vt:lpstr>Arabska država</vt:lpstr>
      <vt:lpstr>1. Arabska država</vt:lpstr>
      <vt:lpstr>2. Islam</vt:lpstr>
      <vt:lpstr>PowerPointova predstavitev</vt:lpstr>
      <vt:lpstr>3. Arabska osvajanja</vt:lpstr>
      <vt:lpstr>PowerPointova predstavitev</vt:lpstr>
      <vt:lpstr>PowerPointova predstavitev</vt:lpstr>
      <vt:lpstr>4. Kulturni dosežki</vt:lpstr>
      <vt:lpstr>PowerPointova predstavitev</vt:lpstr>
      <vt:lpstr>4. Kako se je širil Osmanski  imperij</vt:lpstr>
      <vt:lpstr>POGLEJ VIDEOPOSNETEK KAKO SE ŠIRI OSMANSKO CESARTVO.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Arabska država</dc:title>
  <dc:creator>Sara</dc:creator>
  <cp:lastModifiedBy>Sara</cp:lastModifiedBy>
  <cp:revision>12</cp:revision>
  <dcterms:created xsi:type="dcterms:W3CDTF">2020-05-31T17:27:23Z</dcterms:created>
  <dcterms:modified xsi:type="dcterms:W3CDTF">2020-05-31T18:55:17Z</dcterms:modified>
</cp:coreProperties>
</file>