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58" r:id="rId11"/>
    <p:sldId id="268" r:id="rId12"/>
    <p:sldId id="269" r:id="rId13"/>
    <p:sldId id="266" r:id="rId14"/>
    <p:sldId id="267" r:id="rId15"/>
    <p:sldId id="271" r:id="rId16"/>
    <p:sldId id="272" r:id="rId17"/>
    <p:sldId id="270" r:id="rId1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23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F779105-C6CC-4CB9-9E36-16013540CC88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2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2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37.png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0.jpeg"/><Relationship Id="rId5" Type="http://schemas.microsoft.com/office/2007/relationships/hdphoto" Target="../media/hdphoto10.wdp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o8uTdn_zko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wpz36D0WaDg" TargetMode="External"/><Relationship Id="rId13" Type="http://schemas.microsoft.com/office/2007/relationships/hdphoto" Target="../media/hdphoto4.wdp"/><Relationship Id="rId3" Type="http://schemas.openxmlformats.org/officeDocument/2006/relationships/hyperlink" Target="https://www.youtube.com/watch?v=oY7ZQ9fHSR0&amp;list=PL362rqmZwwAJzj_4jhKIyYCvpUMRotrtl&amp;index=30" TargetMode="External"/><Relationship Id="rId7" Type="http://schemas.openxmlformats.org/officeDocument/2006/relationships/hyperlink" Target="https://www.youtube.com/watch?v=9HtRyc3ixrc" TargetMode="External"/><Relationship Id="rId12" Type="http://schemas.openxmlformats.org/officeDocument/2006/relationships/image" Target="../media/image22.png"/><Relationship Id="rId2" Type="http://schemas.openxmlformats.org/officeDocument/2006/relationships/hyperlink" Target="https://www.youtube.com/watch?v=tcpBm571we4&amp;list=PL362rqmZwwAJzj_4jhKIyYCvpUMRotrtl&amp;index=33&amp;t=0s" TargetMode="Externa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ZNFZ-vsgxrU" TargetMode="External"/><Relationship Id="rId11" Type="http://schemas.openxmlformats.org/officeDocument/2006/relationships/hyperlink" Target="https://www.youtube.com/watch?v=oUYSYLC1UIA" TargetMode="External"/><Relationship Id="rId5" Type="http://schemas.openxmlformats.org/officeDocument/2006/relationships/hyperlink" Target="https://www.youtube.com/watch?v=sccf4p0WA_s" TargetMode="External"/><Relationship Id="rId15" Type="http://schemas.microsoft.com/office/2007/relationships/hdphoto" Target="../media/hdphoto5.wdp"/><Relationship Id="rId10" Type="http://schemas.openxmlformats.org/officeDocument/2006/relationships/hyperlink" Target="https://www.youtube.com/watch?v=A-dtvDa_IWc" TargetMode="External"/><Relationship Id="rId4" Type="http://schemas.openxmlformats.org/officeDocument/2006/relationships/hyperlink" Target="https://www.youtube.com/watch?v=6qCbWHQQdR4" TargetMode="External"/><Relationship Id="rId9" Type="http://schemas.openxmlformats.org/officeDocument/2006/relationships/hyperlink" Target="https://www.youtube.com/watch?v=7hGtkE3mG_g" TargetMode="External"/><Relationship Id="rId1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848600" cy="1309985"/>
          </a:xfrm>
        </p:spPr>
        <p:txBody>
          <a:bodyPr/>
          <a:lstStyle/>
          <a:p>
            <a:pPr algn="ctr"/>
            <a:r>
              <a:rPr lang="sl-SI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Športni  dan</a:t>
            </a:r>
            <a:endParaRPr lang="sl-SI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Rezultat iskanja slik za clipart children trai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427759" cy="1617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Rezultat iskanja slik za clipart children trai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16439"/>
            <a:ext cx="1584176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2" name="Picture 8" descr="Rezultat iskanja slik za clipart children traini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52" b="12878"/>
          <a:stretch/>
        </p:blipFill>
        <p:spPr bwMode="auto">
          <a:xfrm>
            <a:off x="2987824" y="516489"/>
            <a:ext cx="2467067" cy="1505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4" name="Picture 10" descr="Rezultat iskanja slik za clipart children traini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817" y="592129"/>
            <a:ext cx="1907407" cy="1432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Rezultat iskanja slik za clipart children train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6737292" cy="313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41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2818656" cy="990600"/>
          </a:xfrm>
        </p:spPr>
        <p:txBody>
          <a:bodyPr>
            <a:normAutofit/>
          </a:bodyPr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Ogrevanje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grada vsebine 3" descr="D:\Prenosi\90260913_2380780268688616_8868387668375896064_o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6"/>
          <a:stretch/>
        </p:blipFill>
        <p:spPr bwMode="auto">
          <a:xfrm>
            <a:off x="4211960" y="1052422"/>
            <a:ext cx="3888432" cy="52371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683568" y="2995211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Črkuj svoje ime in priimek in se zmigaj. </a:t>
            </a:r>
            <a:endParaRPr lang="sl-SI" b="1" dirty="0"/>
          </a:p>
        </p:txBody>
      </p:sp>
      <p:pic>
        <p:nvPicPr>
          <p:cNvPr id="5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1475656" y="4365104"/>
            <a:ext cx="1434012" cy="96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966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Rezultat iskanja slik za clip art  chalen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74" y="1196752"/>
            <a:ext cx="1128381" cy="95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106688" cy="990600"/>
          </a:xfrm>
        </p:spPr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Športni izziv</a:t>
            </a:r>
            <a:endParaRPr lang="sl-SI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92696"/>
            <a:ext cx="3600400" cy="589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11560" y="1988840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Beleži si rezultate in če želiš, mi jih lahko sporočiš po e pošti. Vse zbrane rezultate bom vnesla v tabelo in vam jo posredovala.</a:t>
            </a:r>
            <a:endParaRPr lang="sl-SI" b="1" dirty="0"/>
          </a:p>
        </p:txBody>
      </p:sp>
      <p:pic>
        <p:nvPicPr>
          <p:cNvPr id="9222" name="Picture 6" descr="Rezultat iskanja slik za clip art writ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02" y="4509120"/>
            <a:ext cx="126290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vo ukrivljena puščica 7"/>
          <p:cNvSpPr/>
          <p:nvPr/>
        </p:nvSpPr>
        <p:spPr>
          <a:xfrm rot="16365053">
            <a:off x="1928627" y="4788350"/>
            <a:ext cx="365760" cy="66567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pic>
        <p:nvPicPr>
          <p:cNvPr id="9224" name="Picture 8" descr="Rezultat iskanja slik za clip art sending ma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430" y="4676253"/>
            <a:ext cx="995808" cy="105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2825885" y="3069049"/>
            <a:ext cx="1434012" cy="96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540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Igre z baloni ali ples - izberi</a:t>
            </a:r>
            <a:endParaRPr lang="sl-SI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384376" cy="443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11560" y="1844824"/>
            <a:ext cx="3888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Ponovi dopoldanski ples ali se nauči novega.</a:t>
            </a:r>
          </a:p>
          <a:p>
            <a:endParaRPr lang="sl-SI" b="1" dirty="0"/>
          </a:p>
          <a:p>
            <a:endParaRPr lang="sl-SI" b="1" dirty="0"/>
          </a:p>
          <a:p>
            <a:endParaRPr lang="sl-SI" b="1" dirty="0" smtClean="0"/>
          </a:p>
          <a:p>
            <a:endParaRPr lang="sl-SI" b="1" dirty="0"/>
          </a:p>
          <a:p>
            <a:endParaRPr lang="sl-SI" b="1" dirty="0" smtClean="0"/>
          </a:p>
          <a:p>
            <a:endParaRPr lang="sl-SI" b="1" dirty="0"/>
          </a:p>
          <a:p>
            <a:endParaRPr lang="sl-SI" b="1" dirty="0" smtClean="0"/>
          </a:p>
          <a:p>
            <a:endParaRPr lang="sl-SI" b="1" dirty="0"/>
          </a:p>
          <a:p>
            <a:endParaRPr lang="sl-SI" b="1" dirty="0"/>
          </a:p>
        </p:txBody>
      </p:sp>
      <p:pic>
        <p:nvPicPr>
          <p:cNvPr id="6" name="Picture 4" descr="Rezultat iskanja slik za clipart danc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1949848" cy="1601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 descr="Rezultat iskanja slik za clipart danc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26" y="2726566"/>
            <a:ext cx="2095273" cy="2142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3253087" y="5445224"/>
            <a:ext cx="1434012" cy="96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571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Umirjanje</a:t>
            </a:r>
            <a:endParaRPr lang="sl-S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560840" cy="530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278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Čestitam, uspelo ti je. Lahko si zaploskaš.</a:t>
            </a:r>
            <a:endParaRPr lang="sl-SI" dirty="0"/>
          </a:p>
        </p:txBody>
      </p:sp>
      <p:pic>
        <p:nvPicPr>
          <p:cNvPr id="7170" name="Picture 2" descr="Rezultat iskanja slik za clip art  boy wi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3907328" cy="390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zultat iskanja slik za clip art  girl winn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880" y="2204864"/>
            <a:ext cx="3176099" cy="381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2979" y="1412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24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Upam, da ne </a:t>
            </a:r>
            <a:r>
              <a:rPr lang="sl-SI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izgledaš</a:t>
            </a:r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takole.</a:t>
            </a:r>
            <a:endParaRPr lang="sl-S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3553962" cy="284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Rezultat iskanja slik za clip art jadedness after trai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396025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420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Zdaj pa ne pozabi na ……</a:t>
            </a:r>
            <a:endParaRPr lang="sl-S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13" y="1600200"/>
            <a:ext cx="4783374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925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Sporoči učiteljici, kako ti je šlo.</a:t>
            </a:r>
            <a:endParaRPr lang="sl-SI" dirty="0"/>
          </a:p>
        </p:txBody>
      </p:sp>
      <p:pic>
        <p:nvPicPr>
          <p:cNvPr id="4" name="Picture 6" descr="Rezultat iskanja slik za clip art writ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Rezultat iskanja slik za clip art sending 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1584176" cy="168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vo ukrivljena puščica 5"/>
          <p:cNvSpPr/>
          <p:nvPr/>
        </p:nvSpPr>
        <p:spPr>
          <a:xfrm rot="16377570">
            <a:off x="4185633" y="2523325"/>
            <a:ext cx="556103" cy="90920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7" name="AutoShape 2" descr="Rezultat iskanja slik za clip art theacher think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647" y="3645024"/>
            <a:ext cx="1978441" cy="304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242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Uvodna navodila</a:t>
            </a:r>
            <a:endParaRPr lang="sl-SI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1800" dirty="0" smtClean="0"/>
              <a:t>Tokrat bo športni dan potekal nekoliko drugače.</a:t>
            </a:r>
          </a:p>
          <a:p>
            <a:r>
              <a:rPr lang="sl-SI" sz="1800" dirty="0" smtClean="0"/>
              <a:t>Na voljo vam bo več oblik vadbe, ki bodo </a:t>
            </a:r>
          </a:p>
          <a:p>
            <a:pPr marL="0" indent="0">
              <a:buNone/>
            </a:pPr>
            <a:r>
              <a:rPr lang="sl-SI" sz="1800" dirty="0" smtClean="0"/>
              <a:t>  razporejene preko dneva. Točen čas izvedbe si</a:t>
            </a:r>
          </a:p>
          <a:p>
            <a:pPr marL="0" indent="0">
              <a:buNone/>
            </a:pPr>
            <a:r>
              <a:rPr lang="sl-SI" sz="1800" dirty="0" smtClean="0"/>
              <a:t>  določi sam. Med posameznimi vajami si vzemi odmor.</a:t>
            </a:r>
          </a:p>
          <a:p>
            <a:pPr marL="0" indent="0">
              <a:buNone/>
            </a:pPr>
            <a:r>
              <a:rPr lang="sl-SI" sz="1800" dirty="0" smtClean="0"/>
              <a:t>  Kakšno vajo lahko zamenjaš tudi s sprehodom.</a:t>
            </a:r>
          </a:p>
          <a:p>
            <a:r>
              <a:rPr lang="sl-SI" sz="1800" dirty="0" smtClean="0"/>
              <a:t>Potek športnega dne:</a:t>
            </a:r>
          </a:p>
          <a:p>
            <a:endParaRPr lang="sl-SI" sz="1800" dirty="0" smtClean="0"/>
          </a:p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673812"/>
              </p:ext>
            </p:extLst>
          </p:nvPr>
        </p:nvGraphicFramePr>
        <p:xfrm>
          <a:off x="3275856" y="3334385"/>
          <a:ext cx="4032448" cy="3437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092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/>
                        <a:t>DOPOLDAN</a:t>
                      </a:r>
                      <a:endParaRPr lang="sl-S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POPOLDAN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92"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1.</a:t>
                      </a:r>
                      <a:r>
                        <a:rPr lang="sl-SI" b="1" baseline="0" dirty="0" smtClean="0"/>
                        <a:t> Ogrevanje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1. Ogrevanje</a:t>
                      </a:r>
                      <a:endParaRPr lang="sl-S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161"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2. Vadba po postajah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2.</a:t>
                      </a:r>
                      <a:r>
                        <a:rPr lang="sl-SI" dirty="0" smtClean="0"/>
                        <a:t> </a:t>
                      </a:r>
                      <a:r>
                        <a:rPr lang="sl-SI" b="1" dirty="0" smtClean="0"/>
                        <a:t>Športni izziv</a:t>
                      </a:r>
                      <a:endParaRPr lang="sl-S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285"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3. Športni</a:t>
                      </a:r>
                      <a:r>
                        <a:rPr lang="sl-SI" b="1" baseline="0" dirty="0" smtClean="0"/>
                        <a:t> lov na           zaklad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 smtClean="0"/>
                        <a:t>3.</a:t>
                      </a:r>
                      <a:r>
                        <a:rPr lang="sl-SI" b="1" baseline="0" dirty="0" smtClean="0"/>
                        <a:t> Igre z baloni ali ples</a:t>
                      </a:r>
                      <a:endParaRPr lang="sl-S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92"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4. Ples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4. Umirjanje</a:t>
                      </a:r>
                      <a:endParaRPr lang="sl-S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092"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5. Odmor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5.</a:t>
                      </a:r>
                      <a:r>
                        <a:rPr lang="sl-SI" b="1" baseline="0" dirty="0" smtClean="0"/>
                        <a:t> Tuširanje</a:t>
                      </a:r>
                      <a:endParaRPr lang="sl-S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161"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6. Pomoč</a:t>
                      </a:r>
                      <a:r>
                        <a:rPr lang="sl-SI" b="1" baseline="0" dirty="0" smtClean="0"/>
                        <a:t> staršem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6" name="Picture 2" descr="Rezultat iskanja slik za clipart children trai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688"/>
            <a:ext cx="1804019" cy="213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/>
          <a:stretch/>
        </p:blipFill>
        <p:spPr bwMode="auto">
          <a:xfrm>
            <a:off x="7571372" y="2924944"/>
            <a:ext cx="1382170" cy="185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757592"/>
            <a:ext cx="1968633" cy="240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917" y="5157192"/>
            <a:ext cx="1468521" cy="128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10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je pomembno pri vadbi?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7" t="20953" r="42872" b="13506"/>
          <a:stretch/>
        </p:blipFill>
        <p:spPr bwMode="auto">
          <a:xfrm>
            <a:off x="2627784" y="1949570"/>
            <a:ext cx="3672408" cy="429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zultat iskanja slik za clip art arr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46476"/>
            <a:ext cx="714936" cy="3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11560" y="204647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TEGA BO ZATE PRIPRAVILA UČITELJICA</a:t>
            </a:r>
            <a:endParaRPr lang="sl-SI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176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Ogrevanje</a:t>
            </a:r>
            <a:b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Pomagaš si lahko s spodnjo povezavo, ki te bo vodila skozi 20 minutno ogrevanje:</a:t>
            </a:r>
            <a:br>
              <a:rPr lang="sl-SI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1600" dirty="0" smtClean="0">
                <a:hlinkClick r:id="rId2"/>
              </a:rPr>
              <a:t>https</a:t>
            </a:r>
            <a:r>
              <a:rPr lang="sl-SI" sz="1600" dirty="0">
                <a:hlinkClick r:id="rId2"/>
              </a:rPr>
              <a:t>://</a:t>
            </a:r>
            <a:r>
              <a:rPr lang="sl-SI" sz="1600" dirty="0" smtClean="0">
                <a:hlinkClick r:id="rId2"/>
              </a:rPr>
              <a:t>www.youtube.com/watch?v=o8uTdn_zkok</a:t>
            </a:r>
            <a:r>
              <a:rPr lang="sl-SI" sz="1600" dirty="0" smtClean="0"/>
              <a:t/>
            </a:r>
            <a:br>
              <a:rPr lang="sl-SI" sz="1600" dirty="0" smtClean="0"/>
            </a:br>
            <a:endParaRPr lang="sl-SI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7"/>
          <a:stretch/>
        </p:blipFill>
        <p:spPr bwMode="auto">
          <a:xfrm>
            <a:off x="4611329" y="2437533"/>
            <a:ext cx="3737766" cy="402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Rezultat iskanja slik za clipart children traini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3"/>
          <a:stretch/>
        </p:blipFill>
        <p:spPr bwMode="auto">
          <a:xfrm>
            <a:off x="258416" y="2924944"/>
            <a:ext cx="3631380" cy="352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188180" y="1711566"/>
            <a:ext cx="369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1. Naredi nekaj gimnastičnih vaj</a:t>
            </a:r>
            <a:endParaRPr lang="sl-SI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5220072" y="1700089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2. Živalska telovadba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812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4546848" cy="990600"/>
          </a:xfrm>
        </p:spPr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Vadba po postajah</a:t>
            </a:r>
            <a:endParaRPr lang="sl-S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5"/>
          <a:stretch/>
        </p:blipFill>
        <p:spPr bwMode="auto">
          <a:xfrm>
            <a:off x="611560" y="1556792"/>
            <a:ext cx="3960440" cy="447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5076056" y="206084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Vadbo po postajah lahko izvajaš več krogov. Priporočam, da poskusiš s 3 krogi.</a:t>
            </a:r>
            <a:endParaRPr lang="sl-SI" b="1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5228456" y="386104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Ne pozabi na pijačo. Najboljša je voda.</a:t>
            </a:r>
            <a:endParaRPr lang="sl-SI" b="1" dirty="0"/>
          </a:p>
        </p:txBody>
      </p:sp>
      <p:pic>
        <p:nvPicPr>
          <p:cNvPr id="3076" name="Picture 4" descr="Rezultat iskanja slik za clipart klica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26280"/>
            <a:ext cx="588033" cy="71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5868144" y="4552291"/>
            <a:ext cx="2016224" cy="135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50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5194920" cy="990600"/>
          </a:xfrm>
        </p:spPr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Športni lov na zaklad</a:t>
            </a:r>
            <a:endParaRPr lang="sl-SI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" t="20253" r="4183" b="2623"/>
          <a:stretch/>
        </p:blipFill>
        <p:spPr bwMode="auto">
          <a:xfrm>
            <a:off x="4067944" y="1988840"/>
            <a:ext cx="3700733" cy="376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Rezultat iskanja slik za clipart searching treas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2401981" cy="1494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2" name="Picture 6" descr="Rezultat iskanja slik za clipart searching treasur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5"/>
          <a:stretch/>
        </p:blipFill>
        <p:spPr bwMode="auto">
          <a:xfrm>
            <a:off x="401850" y="3576514"/>
            <a:ext cx="2101320" cy="1901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Levo ukrivljena puščica 3"/>
          <p:cNvSpPr/>
          <p:nvPr/>
        </p:nvSpPr>
        <p:spPr>
          <a:xfrm>
            <a:off x="1403648" y="2907342"/>
            <a:ext cx="365760" cy="66567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pic>
        <p:nvPicPr>
          <p:cNvPr id="8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2430191" y="5661248"/>
            <a:ext cx="1434012" cy="96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evo ukrivljena puščica 8"/>
          <p:cNvSpPr/>
          <p:nvPr/>
        </p:nvSpPr>
        <p:spPr>
          <a:xfrm>
            <a:off x="2653501" y="4817510"/>
            <a:ext cx="365760" cy="66567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5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Ples</a:t>
            </a:r>
            <a:b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Izbiraš lahko med različnimi plesi.</a:t>
            </a:r>
            <a:endParaRPr lang="sl-SI" sz="2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2835164"/>
            <a:ext cx="8291264" cy="37088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 smtClean="0"/>
              <a:t>Izberi si ples in zapleši:</a:t>
            </a:r>
          </a:p>
          <a:p>
            <a:r>
              <a:rPr lang="sl-SI" sz="1600" dirty="0" smtClean="0">
                <a:hlinkClick r:id="rId2"/>
              </a:rPr>
              <a:t>https://www.youtube.com/watch?v=tcpBm571we4&amp;list=PL362rqmZwwAJzj_4jhKIyYCvpUMRotrtl&amp;index=33&amp;t=0s</a:t>
            </a:r>
            <a:endParaRPr lang="sl-SI" sz="1600" dirty="0" smtClean="0"/>
          </a:p>
          <a:p>
            <a:r>
              <a:rPr lang="sl-SI" sz="1600" dirty="0" smtClean="0">
                <a:hlinkClick r:id="rId3"/>
              </a:rPr>
              <a:t>https://www.youtube.com/watch?v=oY7ZQ9fHSR0&amp;list=PL362rqmZwwAJzj_4jhKIyYCvpUMRotrtl&amp;index=30</a:t>
            </a:r>
            <a:endParaRPr lang="sl-SI" sz="1600" dirty="0" smtClean="0"/>
          </a:p>
          <a:p>
            <a:r>
              <a:rPr lang="sl-SI" sz="1600" dirty="0" smtClean="0">
                <a:hlinkClick r:id="rId4"/>
              </a:rPr>
              <a:t>https</a:t>
            </a:r>
            <a:r>
              <a:rPr lang="sl-SI" sz="1600" dirty="0">
                <a:hlinkClick r:id="rId4"/>
              </a:rPr>
              <a:t>://</a:t>
            </a:r>
            <a:r>
              <a:rPr lang="sl-SI" sz="1600" dirty="0" smtClean="0">
                <a:hlinkClick r:id="rId4"/>
              </a:rPr>
              <a:t>www.youtube.com/watch?v=6qCbWHQQdR4</a:t>
            </a:r>
            <a:endParaRPr lang="sl-SI" sz="1600" dirty="0" smtClean="0"/>
          </a:p>
          <a:p>
            <a:r>
              <a:rPr lang="sl-SI" sz="1600" dirty="0" smtClean="0">
                <a:hlinkClick r:id="rId5"/>
              </a:rPr>
              <a:t>https</a:t>
            </a:r>
            <a:r>
              <a:rPr lang="sl-SI" sz="1600" dirty="0">
                <a:hlinkClick r:id="rId5"/>
              </a:rPr>
              <a:t>://</a:t>
            </a:r>
            <a:r>
              <a:rPr lang="sl-SI" sz="1600" dirty="0" smtClean="0">
                <a:hlinkClick r:id="rId5"/>
              </a:rPr>
              <a:t>www.youtube.com/watch?v=sccf4p0WA_s</a:t>
            </a:r>
            <a:endParaRPr lang="sl-SI" sz="1600" dirty="0" smtClean="0"/>
          </a:p>
          <a:p>
            <a:r>
              <a:rPr lang="sl-SI" sz="1600" dirty="0" smtClean="0">
                <a:hlinkClick r:id="rId6"/>
              </a:rPr>
              <a:t>https</a:t>
            </a:r>
            <a:r>
              <a:rPr lang="sl-SI" sz="1600" dirty="0">
                <a:hlinkClick r:id="rId6"/>
              </a:rPr>
              <a:t>://</a:t>
            </a:r>
            <a:r>
              <a:rPr lang="sl-SI" sz="1600" dirty="0" smtClean="0">
                <a:hlinkClick r:id="rId6"/>
              </a:rPr>
              <a:t>www.youtube.com/watch?v=ZNFZ-vsgxrU</a:t>
            </a:r>
            <a:endParaRPr lang="sl-SI" sz="1600" dirty="0" smtClean="0"/>
          </a:p>
          <a:p>
            <a:r>
              <a:rPr lang="sl-SI" sz="1600" dirty="0" smtClean="0">
                <a:hlinkClick r:id="rId7"/>
              </a:rPr>
              <a:t>https</a:t>
            </a:r>
            <a:r>
              <a:rPr lang="sl-SI" sz="1600" dirty="0">
                <a:hlinkClick r:id="rId7"/>
              </a:rPr>
              <a:t>://</a:t>
            </a:r>
            <a:r>
              <a:rPr lang="sl-SI" sz="1600" dirty="0" smtClean="0">
                <a:hlinkClick r:id="rId7"/>
              </a:rPr>
              <a:t>www.youtube.com/watch?v=9HtRyc3ixrc</a:t>
            </a:r>
            <a:endParaRPr lang="sl-SI" sz="1600" dirty="0" smtClean="0"/>
          </a:p>
          <a:p>
            <a:r>
              <a:rPr lang="sl-SI" sz="1600" dirty="0">
                <a:hlinkClick r:id="rId8"/>
              </a:rPr>
              <a:t>https://</a:t>
            </a:r>
            <a:r>
              <a:rPr lang="sl-SI" sz="1600" dirty="0" smtClean="0">
                <a:hlinkClick r:id="rId8"/>
              </a:rPr>
              <a:t>www.youtube.com/watch?v=wpz36D0WaDg</a:t>
            </a:r>
            <a:endParaRPr lang="sl-SI" sz="1600" dirty="0" smtClean="0"/>
          </a:p>
          <a:p>
            <a:r>
              <a:rPr lang="sl-SI" sz="1600" dirty="0">
                <a:hlinkClick r:id="rId9"/>
              </a:rPr>
              <a:t>https://</a:t>
            </a:r>
            <a:r>
              <a:rPr lang="sl-SI" sz="1600" dirty="0" smtClean="0">
                <a:hlinkClick r:id="rId9"/>
              </a:rPr>
              <a:t>www.youtube.com/watch?v=7hGtkE3mG_g</a:t>
            </a:r>
            <a:endParaRPr lang="sl-SI" sz="1600" dirty="0" smtClean="0"/>
          </a:p>
          <a:p>
            <a:r>
              <a:rPr lang="sl-SI" sz="1600" dirty="0">
                <a:hlinkClick r:id="rId10"/>
              </a:rPr>
              <a:t>https://</a:t>
            </a:r>
            <a:r>
              <a:rPr lang="sl-SI" sz="1600" dirty="0" smtClean="0">
                <a:hlinkClick r:id="rId10"/>
              </a:rPr>
              <a:t>www.youtube.com/watch?v=A-dtvDa_IWc</a:t>
            </a:r>
            <a:endParaRPr lang="sl-SI" sz="1600" dirty="0" smtClean="0"/>
          </a:p>
          <a:p>
            <a:r>
              <a:rPr lang="sl-SI" sz="1600" dirty="0">
                <a:hlinkClick r:id="rId11"/>
              </a:rPr>
              <a:t>https://www.youtube.com/watch?v=oUYSYLC1UIA</a:t>
            </a:r>
            <a:endParaRPr lang="sl-SI" sz="1600" dirty="0" smtClean="0"/>
          </a:p>
          <a:p>
            <a:endParaRPr lang="sl-SI" dirty="0" smtClean="0"/>
          </a:p>
          <a:p>
            <a:endParaRPr lang="sl-SI" dirty="0" smtClean="0"/>
          </a:p>
        </p:txBody>
      </p:sp>
      <p:pic>
        <p:nvPicPr>
          <p:cNvPr id="4098" name="Picture 2" descr="Rezultat iskanja slik za clipart danci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77072"/>
            <a:ext cx="2527321" cy="2584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Rezultat iskanja slik za clipart dancin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068" y="-20855"/>
            <a:ext cx="2555064" cy="2099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4325144" y="1796684"/>
            <a:ext cx="1138058" cy="76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53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2026568" cy="990600"/>
          </a:xfrm>
        </p:spPr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Odmor</a:t>
            </a:r>
            <a:endParaRPr lang="sl-SI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4342"/>
            <a:ext cx="2654509" cy="2039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Rezultat iskanja slik za clipart resting and watching t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318937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Rezultat iskanja slik za clipart resting and watching t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2808312" cy="241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Rezultat iskanja slik za clipart listening mus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2069048" cy="24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3275856" y="3140968"/>
            <a:ext cx="1781769" cy="119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98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970784" cy="990600"/>
          </a:xfrm>
        </p:spPr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Pomoč staršem</a:t>
            </a:r>
            <a:endParaRPr lang="sl-S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3" t="26832" r="42639"/>
          <a:stretch/>
        </p:blipFill>
        <p:spPr bwMode="auto">
          <a:xfrm>
            <a:off x="683568" y="1484784"/>
            <a:ext cx="4017828" cy="502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5004048" y="314096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Izberi si vsaj eno opravilo in razveseli svoje starše.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71931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snos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Pisarna – klasičn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as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283</TotalTime>
  <Words>321</Words>
  <Application>Microsoft Office PowerPoint</Application>
  <PresentationFormat>Diaprojekcija na zaslonu (4:3)</PresentationFormat>
  <Paragraphs>65</Paragraphs>
  <Slides>17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19" baseType="lpstr">
      <vt:lpstr>Arial</vt:lpstr>
      <vt:lpstr>Jasnost</vt:lpstr>
      <vt:lpstr>Športni  dan</vt:lpstr>
      <vt:lpstr>Uvodna navodila</vt:lpstr>
      <vt:lpstr>Kaj je pomembno pri vadbi?</vt:lpstr>
      <vt:lpstr>Ogrevanje Pomagaš si lahko s spodnjo povezavo, ki te bo vodila skozi 20 minutno ogrevanje: https://www.youtube.com/watch?v=o8uTdn_zkok </vt:lpstr>
      <vt:lpstr>Vadba po postajah</vt:lpstr>
      <vt:lpstr>Športni lov na zaklad</vt:lpstr>
      <vt:lpstr>Ples Izbiraš lahko med različnimi plesi.</vt:lpstr>
      <vt:lpstr>Odmor</vt:lpstr>
      <vt:lpstr>Pomoč staršem</vt:lpstr>
      <vt:lpstr>Ogrevanje</vt:lpstr>
      <vt:lpstr>Športni izziv</vt:lpstr>
      <vt:lpstr>Igre z baloni ali ples - izberi</vt:lpstr>
      <vt:lpstr>Umirjanje</vt:lpstr>
      <vt:lpstr>Čestitam, uspelo ti je. Lahko si zaploskaš.</vt:lpstr>
      <vt:lpstr>Upam, da ne izgledaš takole.</vt:lpstr>
      <vt:lpstr>Zdaj pa ne pozabi na ……</vt:lpstr>
      <vt:lpstr>Sporoči učiteljici, kako ti je šlo.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Športni  dan</dc:title>
  <dc:creator>Simona</dc:creator>
  <cp:lastModifiedBy>petra.bergoc@gmail.com</cp:lastModifiedBy>
  <cp:revision>24</cp:revision>
  <dcterms:created xsi:type="dcterms:W3CDTF">2020-03-24T17:44:07Z</dcterms:created>
  <dcterms:modified xsi:type="dcterms:W3CDTF">2020-04-02T18:05:01Z</dcterms:modified>
</cp:coreProperties>
</file>