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porabnik" initials="U" lastIdx="2" clrIdx="0">
    <p:extLst>
      <p:ext uri="{19B8F6BF-5375-455C-9EA6-DF929625EA0E}">
        <p15:presenceInfo xmlns:p15="http://schemas.microsoft.com/office/powerpoint/2012/main" userId="Uporab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2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3EC188C7-5F7B-4378-B2AD-244BF04C8E6C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D9AEB80-F582-4E97-A361-7BEDF8E12C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187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188C7-5F7B-4378-B2AD-244BF04C8E6C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EB80-F582-4E97-A361-7BEDF8E12C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223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EC188C7-5F7B-4378-B2AD-244BF04C8E6C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D9AEB80-F582-4E97-A361-7BEDF8E12C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415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188C7-5F7B-4378-B2AD-244BF04C8E6C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EB80-F582-4E97-A361-7BEDF8E12C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11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EC188C7-5F7B-4378-B2AD-244BF04C8E6C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D9AEB80-F582-4E97-A361-7BEDF8E12C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4617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EC188C7-5F7B-4378-B2AD-244BF04C8E6C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D9AEB80-F582-4E97-A361-7BEDF8E12C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0442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EC188C7-5F7B-4378-B2AD-244BF04C8E6C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D9AEB80-F582-4E97-A361-7BEDF8E12C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882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188C7-5F7B-4378-B2AD-244BF04C8E6C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EB80-F582-4E97-A361-7BEDF8E12C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4565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EC188C7-5F7B-4378-B2AD-244BF04C8E6C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D9AEB80-F582-4E97-A361-7BEDF8E12C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0227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188C7-5F7B-4378-B2AD-244BF04C8E6C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EB80-F582-4E97-A361-7BEDF8E12C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1065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EC188C7-5F7B-4378-B2AD-244BF04C8E6C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AD9AEB80-F582-4E97-A361-7BEDF8E12C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114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188C7-5F7B-4378-B2AD-244BF04C8E6C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AEB80-F582-4E97-A361-7BEDF8E12C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489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E88405-7DCA-4252-A724-14CE9EE53C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Človekove pravice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99B9992-5879-4C9A-99EB-56F66FC9BF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Učbenik stran 42 - 46</a:t>
            </a:r>
          </a:p>
        </p:txBody>
      </p:sp>
    </p:spTree>
    <p:extLst>
      <p:ext uri="{BB962C8B-B14F-4D97-AF65-F5344CB8AC3E}">
        <p14:creationId xmlns:p14="http://schemas.microsoft.com/office/powerpoint/2010/main" val="3260097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0664D1-594A-4B39-A681-6F72A4718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dirty="0"/>
              <a:t>1. Temeljno načelo deklaracije človekovih pravic: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2FFCB39-AA40-4F84-8436-C58EB5A46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800" dirty="0"/>
              <a:t>Človekove pravice so enake za vse, ne glede na raso, starost, spol, vero, socialno ali narodno pripadnost, …</a:t>
            </a:r>
          </a:p>
          <a:p>
            <a:pPr>
              <a:lnSpc>
                <a:spcPct val="90000"/>
              </a:lnSpc>
            </a:pPr>
            <a:endParaRPr lang="sl-SI" altLang="sl-SI" sz="2800" dirty="0"/>
          </a:p>
          <a:p>
            <a:pPr>
              <a:lnSpc>
                <a:spcPct val="90000"/>
              </a:lnSpc>
            </a:pPr>
            <a:r>
              <a:rPr lang="sl-SI" altLang="sl-SI" sz="2800" dirty="0"/>
              <a:t>Sprejeta </a:t>
            </a:r>
            <a:r>
              <a:rPr lang="sl-SI" altLang="sl-SI" sz="2800" b="1" dirty="0">
                <a:solidFill>
                  <a:schemeClr val="hlink"/>
                </a:solidFill>
              </a:rPr>
              <a:t>10. decembra</a:t>
            </a:r>
            <a:r>
              <a:rPr lang="sl-SI" altLang="sl-SI" sz="2800" dirty="0"/>
              <a:t> 1948 </a:t>
            </a:r>
          </a:p>
          <a:p>
            <a:pPr marL="0" indent="0">
              <a:lnSpc>
                <a:spcPct val="90000"/>
              </a:lnSpc>
              <a:buNone/>
            </a:pPr>
            <a:endParaRPr lang="sl-SI" altLang="sl-SI" sz="2800" dirty="0"/>
          </a:p>
          <a:p>
            <a:pPr>
              <a:lnSpc>
                <a:spcPct val="90000"/>
              </a:lnSpc>
            </a:pPr>
            <a:endParaRPr lang="sl-SI" altLang="sl-SI" sz="2800" b="1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sl-SI" altLang="sl-SI" sz="2800" b="1" dirty="0">
                <a:solidFill>
                  <a:schemeClr val="hlink"/>
                </a:solidFill>
              </a:rPr>
              <a:t>DAN ČLOVEKOVIH PRAVIC</a:t>
            </a:r>
          </a:p>
          <a:p>
            <a:endParaRPr lang="sl-SI" dirty="0"/>
          </a:p>
        </p:txBody>
      </p:sp>
      <p:sp>
        <p:nvSpPr>
          <p:cNvPr id="4" name="Puščica: dol 3">
            <a:extLst>
              <a:ext uri="{FF2B5EF4-FFF2-40B4-BE49-F238E27FC236}">
                <a16:creationId xmlns:a16="http://schemas.microsoft.com/office/drawing/2014/main" id="{F9B81B71-D05A-4049-903F-CE14603C6B78}"/>
              </a:ext>
            </a:extLst>
          </p:cNvPr>
          <p:cNvSpPr/>
          <p:nvPr/>
        </p:nvSpPr>
        <p:spPr>
          <a:xfrm>
            <a:off x="7853082" y="3578146"/>
            <a:ext cx="484632" cy="978408"/>
          </a:xfrm>
          <a:prstGeom prst="down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6947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6CAEBC-59BA-4DA2-A010-B79A2D2E7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altLang="sl-SI" dirty="0"/>
              <a:t>2. Pravica do življenja, prostosti in osebne varnosti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5707E6F-8445-486C-A629-9ED7DF11F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Mnogi oblastniki v zgodovini zlorabljajo vojaško in politično moč za to, da so izvajali zločine nad ljudmi.</a:t>
            </a:r>
          </a:p>
          <a:p>
            <a:endParaRPr lang="sl-SI" sz="2400" dirty="0"/>
          </a:p>
          <a:p>
            <a:r>
              <a:rPr lang="sl-SI" sz="2400" dirty="0"/>
              <a:t>Še v 20. stoletju – 2. svetovna vojna.</a:t>
            </a:r>
          </a:p>
          <a:p>
            <a:r>
              <a:rPr lang="sl-SI" sz="2400" dirty="0"/>
              <a:t>Ideja o enakosti ljudi že v starem veku – Grki, demokracija.</a:t>
            </a:r>
          </a:p>
          <a:p>
            <a:r>
              <a:rPr lang="sl-SI" sz="2400" dirty="0"/>
              <a:t>Pri francoski revoluciji te ideje zapisane v deklaraciji.</a:t>
            </a:r>
          </a:p>
          <a:p>
            <a:pPr marL="0" indent="0">
              <a:buNone/>
            </a:pPr>
            <a:endParaRPr lang="sl-SI" sz="2400" dirty="0"/>
          </a:p>
        </p:txBody>
      </p:sp>
      <p:sp>
        <p:nvSpPr>
          <p:cNvPr id="4" name="Puščica: dol 3">
            <a:extLst>
              <a:ext uri="{FF2B5EF4-FFF2-40B4-BE49-F238E27FC236}">
                <a16:creationId xmlns:a16="http://schemas.microsoft.com/office/drawing/2014/main" id="{D9FA966E-039B-4921-8FEF-01FD7D3007BA}"/>
              </a:ext>
            </a:extLst>
          </p:cNvPr>
          <p:cNvSpPr/>
          <p:nvPr/>
        </p:nvSpPr>
        <p:spPr>
          <a:xfrm>
            <a:off x="7981476" y="2349925"/>
            <a:ext cx="358588" cy="664674"/>
          </a:xfrm>
          <a:prstGeom prst="down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21617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EE13FA5-C9F9-4E3A-B338-261B9F7E8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8425" y="202551"/>
            <a:ext cx="2250140" cy="4118437"/>
          </a:xfrm>
        </p:spPr>
        <p:txBody>
          <a:bodyPr>
            <a:normAutofit/>
          </a:bodyPr>
          <a:lstStyle/>
          <a:p>
            <a:r>
              <a:rPr lang="sl-SI" sz="2200" dirty="0"/>
              <a:t>Ljudje smo si različni, vendar smo vsi pripadniki človeške vrste, zato imamo VSI pravico do enakosti.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E09FCF0-31BF-45C3-8BA7-69613DEF3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1" y="88014"/>
            <a:ext cx="10067365" cy="667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6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DF5B72-6B72-4E99-BC67-6F20462E5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3. Osnovne človekove pravice: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6C79196-9A6D-4405-824C-D813FEF4D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377" y="1766048"/>
            <a:ext cx="6867365" cy="4635383"/>
          </a:xfrm>
        </p:spPr>
        <p:txBody>
          <a:bodyPr>
            <a:normAutofit lnSpcReduction="10000"/>
          </a:bodyPr>
          <a:lstStyle/>
          <a:p>
            <a:r>
              <a:rPr lang="sl-SI" sz="2400" dirty="0"/>
              <a:t>Pravica do </a:t>
            </a:r>
            <a:r>
              <a:rPr lang="sl-SI" sz="2400" b="1" dirty="0">
                <a:solidFill>
                  <a:schemeClr val="accent1"/>
                </a:solidFill>
              </a:rPr>
              <a:t>ŽIVLJENJA, PROSTOSTI </a:t>
            </a:r>
            <a:r>
              <a:rPr lang="sl-SI" sz="2400" dirty="0"/>
              <a:t>in </a:t>
            </a:r>
            <a:r>
              <a:rPr lang="sl-SI" sz="2400" b="1" dirty="0">
                <a:solidFill>
                  <a:schemeClr val="accent1"/>
                </a:solidFill>
              </a:rPr>
              <a:t>DOSTOJANSTVA.</a:t>
            </a:r>
          </a:p>
          <a:p>
            <a:r>
              <a:rPr lang="sl-SI" altLang="sl-SI" sz="2400" dirty="0"/>
              <a:t>Pravica do </a:t>
            </a:r>
            <a:r>
              <a:rPr lang="sl-SI" altLang="sl-SI" sz="2400" dirty="0">
                <a:solidFill>
                  <a:schemeClr val="accent1"/>
                </a:solidFill>
              </a:rPr>
              <a:t>pravičnega sodnega procesa</a:t>
            </a:r>
            <a:r>
              <a:rPr lang="sl-SI" altLang="sl-SI" sz="2400" dirty="0"/>
              <a:t> -nihče ne sme biti zaprt brez razloga.</a:t>
            </a:r>
          </a:p>
          <a:p>
            <a:r>
              <a:rPr lang="sl-SI" altLang="sl-SI" sz="2400" dirty="0"/>
              <a:t>Nihče se ne sme </a:t>
            </a:r>
            <a:r>
              <a:rPr lang="sl-SI" altLang="sl-SI" sz="2400" dirty="0">
                <a:solidFill>
                  <a:schemeClr val="accent1"/>
                </a:solidFill>
              </a:rPr>
              <a:t>vmešavati v človekovo zasebno življenje in v njegovo družino.</a:t>
            </a:r>
          </a:p>
          <a:p>
            <a:r>
              <a:rPr lang="sl-SI" altLang="sl-SI" sz="2400" dirty="0"/>
              <a:t>Pravica do </a:t>
            </a:r>
            <a:r>
              <a:rPr lang="sl-SI" altLang="sl-SI" sz="2400" dirty="0">
                <a:solidFill>
                  <a:schemeClr val="accent1"/>
                </a:solidFill>
              </a:rPr>
              <a:t>svobodnega sklepanja zakonske zveze in družine</a:t>
            </a:r>
            <a:r>
              <a:rPr lang="sl-SI" altLang="sl-SI" sz="2400" dirty="0"/>
              <a:t> - problem dogovorjenih in prisilnih porok.</a:t>
            </a:r>
          </a:p>
          <a:p>
            <a:r>
              <a:rPr lang="sl-SI" altLang="sl-SI" sz="2400" dirty="0"/>
              <a:t>Pravica do </a:t>
            </a:r>
            <a:r>
              <a:rPr lang="sl-SI" altLang="sl-SI" sz="2400" dirty="0">
                <a:solidFill>
                  <a:schemeClr val="accent1"/>
                </a:solidFill>
              </a:rPr>
              <a:t>političnega azila.</a:t>
            </a:r>
          </a:p>
          <a:p>
            <a:pPr marL="0" indent="0">
              <a:buNone/>
            </a:pPr>
            <a:endParaRPr lang="sl-SI" altLang="sl-SI" sz="2400" dirty="0">
              <a:solidFill>
                <a:schemeClr val="accent1"/>
              </a:solidFill>
            </a:endParaRPr>
          </a:p>
          <a:p>
            <a:endParaRPr lang="sl-SI" altLang="sl-SI" sz="2400" dirty="0"/>
          </a:p>
          <a:p>
            <a:pPr marL="0" indent="0">
              <a:buNone/>
            </a:pPr>
            <a:endParaRPr lang="sl-SI" altLang="sl-SI" sz="2400" dirty="0"/>
          </a:p>
          <a:p>
            <a:endParaRPr lang="sl-SI" sz="2400" b="1" dirty="0">
              <a:solidFill>
                <a:schemeClr val="accent1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0D6920D-0F49-4843-9BA1-DBEAAEC24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-117179"/>
            <a:ext cx="2253878" cy="234042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E604C56-1CB2-49E0-A9C6-7C6F1417D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927" y="4806367"/>
            <a:ext cx="2841102" cy="1891396"/>
          </a:xfrm>
          <a:prstGeom prst="rect">
            <a:avLst/>
          </a:prstGeom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id="{4E4E3ACD-0084-43BA-BD60-E7F4E6219065}"/>
              </a:ext>
            </a:extLst>
          </p:cNvPr>
          <p:cNvSpPr/>
          <p:nvPr/>
        </p:nvSpPr>
        <p:spPr>
          <a:xfrm>
            <a:off x="388753" y="5405476"/>
            <a:ext cx="1523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altLang="sl-SI" dirty="0"/>
              <a:t>Ljubljanski </a:t>
            </a:r>
          </a:p>
          <a:p>
            <a:r>
              <a:rPr lang="sl-SI" altLang="sl-SI" dirty="0"/>
              <a:t>dom za tujce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22BD5A0B-501A-4034-88D7-7D61732D5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0319" y="68919"/>
            <a:ext cx="2515419" cy="28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06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E6EB91-7D3E-4E92-AF4F-FD1021A3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6CA983D-10E6-4ED5-8CB9-F3E627A4B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800" dirty="0">
                <a:solidFill>
                  <a:schemeClr val="accent1"/>
                </a:solidFill>
              </a:rPr>
              <a:t>Svoboda veroizpovedi: </a:t>
            </a:r>
            <a:r>
              <a:rPr lang="sl-SI" altLang="sl-SI" sz="2800" dirty="0"/>
              <a:t>biti katerekoli vere ali nobene.</a:t>
            </a:r>
          </a:p>
          <a:p>
            <a:pPr>
              <a:lnSpc>
                <a:spcPct val="90000"/>
              </a:lnSpc>
            </a:pPr>
            <a:r>
              <a:rPr lang="sl-SI" altLang="sl-SI" sz="2800" dirty="0"/>
              <a:t>Pravica </a:t>
            </a:r>
            <a:r>
              <a:rPr lang="sl-SI" altLang="sl-SI" sz="2800" dirty="0">
                <a:solidFill>
                  <a:schemeClr val="accent1"/>
                </a:solidFill>
              </a:rPr>
              <a:t>do premoženja</a:t>
            </a:r>
            <a:r>
              <a:rPr lang="sl-SI" altLang="sl-SI" sz="2800" dirty="0"/>
              <a:t>. Tega mu nihče ne sme vzeti.</a:t>
            </a:r>
          </a:p>
          <a:p>
            <a:pPr>
              <a:lnSpc>
                <a:spcPct val="90000"/>
              </a:lnSpc>
            </a:pPr>
            <a:r>
              <a:rPr lang="sl-SI" altLang="sl-SI" sz="2800" dirty="0"/>
              <a:t> </a:t>
            </a:r>
            <a:r>
              <a:rPr lang="sl-SI" altLang="sl-SI" sz="2800" dirty="0">
                <a:solidFill>
                  <a:schemeClr val="accent1"/>
                </a:solidFill>
              </a:rPr>
              <a:t>Svoboda misli, govora, zborovanj.</a:t>
            </a:r>
          </a:p>
          <a:p>
            <a:pPr>
              <a:lnSpc>
                <a:spcPct val="90000"/>
              </a:lnSpc>
            </a:pPr>
            <a:r>
              <a:rPr lang="sl-SI" altLang="sl-SI" sz="2800" dirty="0"/>
              <a:t>Pravica do </a:t>
            </a:r>
            <a:r>
              <a:rPr lang="sl-SI" altLang="sl-SI" sz="2800" dirty="0">
                <a:solidFill>
                  <a:schemeClr val="accent1"/>
                </a:solidFill>
              </a:rPr>
              <a:t>dela in pravičnega plačila.</a:t>
            </a:r>
          </a:p>
          <a:p>
            <a:pPr>
              <a:lnSpc>
                <a:spcPct val="90000"/>
              </a:lnSpc>
            </a:pPr>
            <a:r>
              <a:rPr lang="sl-SI" altLang="sl-SI" sz="2800" dirty="0"/>
              <a:t>Pravica do </a:t>
            </a:r>
            <a:r>
              <a:rPr lang="sl-SI" altLang="sl-SI" sz="2800" dirty="0">
                <a:solidFill>
                  <a:schemeClr val="accent1"/>
                </a:solidFill>
              </a:rPr>
              <a:t>šolanja.</a:t>
            </a:r>
          </a:p>
          <a:p>
            <a:pPr>
              <a:lnSpc>
                <a:spcPct val="90000"/>
              </a:lnSpc>
            </a:pPr>
            <a:endParaRPr lang="sl-SI" altLang="sl-SI" dirty="0">
              <a:solidFill>
                <a:srgbClr val="0000FF"/>
              </a:solidFill>
            </a:endParaRP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97C6F04-A7D9-42AB-8392-5CAAAB557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14" y="1041021"/>
            <a:ext cx="1855881" cy="199594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55B3AC7-15BE-4234-88C7-762A6401A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84" y="3264382"/>
            <a:ext cx="4165272" cy="245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81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CCD8DE-3D41-4B1B-8FA6-BBFD9E413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Reši naloge s pomočjo učbenika.</a:t>
            </a:r>
          </a:p>
        </p:txBody>
      </p:sp>
      <p:pic>
        <p:nvPicPr>
          <p:cNvPr id="9" name="Označba mesta vsebine 8">
            <a:extLst>
              <a:ext uri="{FF2B5EF4-FFF2-40B4-BE49-F238E27FC236}">
                <a16:creationId xmlns:a16="http://schemas.microsoft.com/office/drawing/2014/main" id="{F9FECB1C-0234-407A-820C-4632BC9B9E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153" y="643945"/>
            <a:ext cx="7141603" cy="5432209"/>
          </a:xfrm>
        </p:spPr>
      </p:pic>
    </p:spTree>
    <p:extLst>
      <p:ext uri="{BB962C8B-B14F-4D97-AF65-F5344CB8AC3E}">
        <p14:creationId xmlns:p14="http://schemas.microsoft.com/office/powerpoint/2010/main" val="222806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5D65C8-B137-4547-BD1B-C402ED9EC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41B7E788-7D2E-4BAE-8C51-6C3706E2DA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5" y="258202"/>
            <a:ext cx="5883098" cy="6341596"/>
          </a:xfr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E313F83-4CC1-4710-8A9F-ED9219EDDC53}"/>
              </a:ext>
            </a:extLst>
          </p:cNvPr>
          <p:cNvSpPr txBox="1"/>
          <p:nvPr/>
        </p:nvSpPr>
        <p:spPr>
          <a:xfrm>
            <a:off x="7064188" y="1129553"/>
            <a:ext cx="370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Pod besedilo zapiši, katero </a:t>
            </a:r>
          </a:p>
          <a:p>
            <a:r>
              <a:rPr lang="sl-SI" dirty="0"/>
              <a:t>kršitev človekovih pravic opisuje.</a:t>
            </a:r>
          </a:p>
        </p:txBody>
      </p:sp>
    </p:spTree>
    <p:extLst>
      <p:ext uri="{BB962C8B-B14F-4D97-AF65-F5344CB8AC3E}">
        <p14:creationId xmlns:p14="http://schemas.microsoft.com/office/powerpoint/2010/main" val="3297543257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78C30D"/>
      </a:accent1>
      <a:accent2>
        <a:srgbClr val="099B62"/>
      </a:accent2>
      <a:accent3>
        <a:srgbClr val="21CFDF"/>
      </a:accent3>
      <a:accent4>
        <a:srgbClr val="179FDF"/>
      </a:accent4>
      <a:accent5>
        <a:srgbClr val="E75710"/>
      </a:accent5>
      <a:accent6>
        <a:srgbClr val="F89C19"/>
      </a:accent6>
      <a:hlink>
        <a:srgbClr val="7CDE25"/>
      </a:hlink>
      <a:folHlink>
        <a:srgbClr val="BCE8A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EF0781-FB17-4F1F-B3B1-699933968C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67</TotalTime>
  <Words>249</Words>
  <Application>Microsoft Office PowerPoint</Application>
  <PresentationFormat>Širokozaslonsko</PresentationFormat>
  <Paragraphs>34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Calibri Light</vt:lpstr>
      <vt:lpstr>Rockwell</vt:lpstr>
      <vt:lpstr>Wingdings</vt:lpstr>
      <vt:lpstr>Atlas</vt:lpstr>
      <vt:lpstr>Človekove pravice</vt:lpstr>
      <vt:lpstr>1. Temeljno načelo deklaracije človekovih pravic: </vt:lpstr>
      <vt:lpstr>2. Pravica do življenja, prostosti in osebne varnosti</vt:lpstr>
      <vt:lpstr>PowerPointova predstavitev</vt:lpstr>
      <vt:lpstr>3. Osnovne človekove pravice: </vt:lpstr>
      <vt:lpstr>PowerPointova predstavitev</vt:lpstr>
      <vt:lpstr>Reši naloge s pomočjo učbenika.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Človekove pravice</dc:title>
  <dc:creator>Uporabnik</dc:creator>
  <cp:lastModifiedBy>Uporabnik</cp:lastModifiedBy>
  <cp:revision>10</cp:revision>
  <dcterms:created xsi:type="dcterms:W3CDTF">2020-04-09T12:14:59Z</dcterms:created>
  <dcterms:modified xsi:type="dcterms:W3CDTF">2020-04-09T13:22:47Z</dcterms:modified>
</cp:coreProperties>
</file>