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3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04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03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685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55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14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1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52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4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39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1111-F63A-4280-9B2F-F99372D7D6DF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FD69-658B-42D9-8720-5C72789483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1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 navaden papirnat prtiček</a:t>
            </a:r>
            <a:endParaRPr lang="sl-S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C:\Users\Maja\Desktop\Zgibanje prtička\20200409_100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4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…nato prtiček obrni na hrbtno stran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C:\Users\Maja\Desktop\Zgibanje prtička\20200409_1013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8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</a:t>
            </a:r>
            <a:r>
              <a:rPr lang="sl-SI" smtClean="0"/>
              <a:t>in </a:t>
            </a:r>
            <a:r>
              <a:rPr lang="sl-SI" smtClean="0"/>
              <a:t>zavihaj</a:t>
            </a:r>
            <a:r>
              <a:rPr lang="sl-SI" smtClean="0"/>
              <a:t> </a:t>
            </a:r>
            <a:r>
              <a:rPr lang="sl-SI" dirty="0" smtClean="0"/>
              <a:t>trikotnik navzgor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C:\Users\Maja\Desktop\Zgibanje prtička\20200409_1015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…sponke snemi in prepogni navznoter, da dobiš obliko, kot je na sliki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1" name="Picture 3" descr="C:\Users\Maja\Desktop\Zgibanje prtička\20200409_1017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oblikuj še ušesa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C:\Users\Maja\Desktop\Zgibanje prtička\20200409_1019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pripravi vrvico in škarje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 descr="C:\Users\Maja\Desktop\Zgibanje prtička\20200409_1038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5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iz vrvice naredi pentljo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3" name="Picture 3" descr="C:\Users\Maja\Desktop\Zgibanje prtička\20200409_1042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..pentljo na koncu pristrizi in zajček je končan. Lahko ga uporabiš pri praznični dekoraciji pogrinjka.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C:\Users\Maja\Desktop\Zgibanje prtička\20200409_1044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2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Prtiček razgrni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Maja\Desktop\Zgibanje prtička\20200409_1006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xfrm>
            <a:off x="1403648" y="612775"/>
            <a:ext cx="58750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7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in ga  prepogni na polovico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Maja\Desktop\Zgibanje prtička\20200409_1007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na sredini prepogni navzdol levo polovico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C:\Users\Maja\Desktop\Zgibanje prtička\20200409_1008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8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in nato še desno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3" name="Picture 3" descr="C:\Users\Maja\Desktop\Zgibanje prtička\20200409_1008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7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… prepogni levo polovico proti sredini, da dobiš trikotnik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C:\Users\Maja\Desktop\Zgibanje prtička\20200409_1009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8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in nato še desno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C:\Users\Maja\Desktop\Zgibanje prtička\20200409_1009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zopet prepogni levo polovico proti sredini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C:\Users\Maja\Desktop\Zgibanje prtička\20200409_1012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8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in nato še desno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C:\Users\Maja\Desktop\Zgibanje prtička\20200409_1013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110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Potrebuješ navaden papirnat prtiček</vt:lpstr>
      <vt:lpstr>Prtiček razgrni</vt:lpstr>
      <vt:lpstr>… in ga  prepogni na polovico</vt:lpstr>
      <vt:lpstr>… na sredini prepogni navzdol levo polovico</vt:lpstr>
      <vt:lpstr>… in nato še desno</vt:lpstr>
      <vt:lpstr>… prepogni levo polovico proti sredini, da dobiš trikotnik</vt:lpstr>
      <vt:lpstr>… in nato še desno</vt:lpstr>
      <vt:lpstr>… zopet prepogni levo polovico proti sredini</vt:lpstr>
      <vt:lpstr>… in nato še desno</vt:lpstr>
      <vt:lpstr>…nato prtiček obrni na hrbtno stran</vt:lpstr>
      <vt:lpstr>… in zavihaj trikotnik navzgor</vt:lpstr>
      <vt:lpstr>…sponke snemi in prepogni navznoter, da dobiš obliko, kot je na sliki</vt:lpstr>
      <vt:lpstr>… oblikuj še ušesa</vt:lpstr>
      <vt:lpstr>… pripravi vrvico in škarje</vt:lpstr>
      <vt:lpstr>… iz vrvice naredi pentljo</vt:lpstr>
      <vt:lpstr>..pentljo na koncu pristrizi in zajček je končan. Lahko ga uporabiš pri praznični dekoraciji pogrinjka.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Potrebuješ navaden papirnat prtiček</dc:title>
  <dc:creator>Maja</dc:creator>
  <cp:lastModifiedBy>Maja</cp:lastModifiedBy>
  <cp:revision>6</cp:revision>
  <dcterms:created xsi:type="dcterms:W3CDTF">2020-04-09T19:10:11Z</dcterms:created>
  <dcterms:modified xsi:type="dcterms:W3CDTF">2020-04-09T21:06:25Z</dcterms:modified>
</cp:coreProperties>
</file>