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62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4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9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8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6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3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8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5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8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3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2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1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BB65-F54C-42EE-A317-E64526B62C7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19. 04. 2020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E4206-7F27-4926-95C5-D949E7D37B0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6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´WILL´ FUTURE </a:t>
            </a:r>
            <a:br>
              <a:rPr lang="sl-SI" dirty="0" smtClean="0"/>
            </a:br>
            <a:r>
              <a:rPr lang="sl-SI" sz="3200" dirty="0" smtClean="0"/>
              <a:t>(Future </a:t>
            </a:r>
            <a:r>
              <a:rPr lang="sl-SI" sz="3200" dirty="0" err="1" smtClean="0"/>
              <a:t>Simple</a:t>
            </a:r>
            <a:r>
              <a:rPr lang="sl-SI" sz="3200" dirty="0" smtClean="0"/>
              <a:t> </a:t>
            </a:r>
            <a:r>
              <a:rPr lang="sl-SI" sz="3200" dirty="0" err="1" smtClean="0"/>
              <a:t>Tense</a:t>
            </a:r>
            <a:r>
              <a:rPr lang="sl-SI" sz="3200" dirty="0" smtClean="0"/>
              <a:t>)</a:t>
            </a:r>
            <a:endParaRPr lang="sl-SI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58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WILL Future - tvorba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Trdilno obliko tvorimo z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ki je za vse osebe enaka, se pravi, da se ne spremeni. Besedi WILL dodamo  samo še GLAGOL.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******Trdilna oblika: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[OSEBA + WILL + GLAGOL]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Nikalno obliko tvorimo z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WON'T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ki je tudi enaka za vse osebe: 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******Nikalna oblika: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[OSEBA + WON'T + GLAGOL]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Za vprašalno obliko, pa samo obrnemo vrstni red 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OSEBE in WILL :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******Vprašalna oblika: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[WILL + OSEBA + GLAGOL…?]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Skrčena oblika za WILL je (´</a:t>
            </a:r>
            <a:r>
              <a:rPr lang="sl-SI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45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FF0000"/>
                </a:solidFill>
              </a:rPr>
              <a:t>WILL</a:t>
            </a:r>
            <a:r>
              <a:rPr lang="sl-SI" sz="3600" dirty="0" smtClean="0"/>
              <a:t> Future </a:t>
            </a:r>
            <a:r>
              <a:rPr lang="sl-SI" sz="3600" dirty="0"/>
              <a:t>– </a:t>
            </a:r>
            <a:r>
              <a:rPr lang="sl-SI" sz="3600" dirty="0" smtClean="0"/>
              <a:t>Raba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024034" y="1357298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sl-SI" sz="3500" dirty="0">
                <a:solidFill>
                  <a:prstClr val="black"/>
                </a:solidFill>
                <a:ea typeface="+mj-ea"/>
                <a:cs typeface="+mj-cs"/>
              </a:rPr>
              <a:t>rabimo, kadar se odločimo, da </a:t>
            </a:r>
            <a:r>
              <a:rPr lang="sl-SI" sz="3500" u="sng" dirty="0">
                <a:solidFill>
                  <a:prstClr val="black"/>
                </a:solidFill>
                <a:ea typeface="+mj-ea"/>
                <a:cs typeface="+mj-cs"/>
              </a:rPr>
              <a:t>bomo</a:t>
            </a:r>
            <a:r>
              <a:rPr lang="sl-SI" sz="3500" dirty="0">
                <a:solidFill>
                  <a:prstClr val="black"/>
                </a:solidFill>
                <a:ea typeface="+mj-ea"/>
                <a:cs typeface="+mj-cs"/>
              </a:rPr>
              <a:t> nekaj  naredili v trenutku, ko govorimo.</a:t>
            </a:r>
            <a:endParaRPr lang="sl-SI" dirty="0" smtClean="0"/>
          </a:p>
          <a:p>
            <a:r>
              <a:rPr lang="sl-SI" u="sng" dirty="0" smtClean="0"/>
              <a:t>‘</a:t>
            </a:r>
            <a:r>
              <a:rPr lang="sl-SI" u="sng" dirty="0" err="1" smtClean="0">
                <a:solidFill>
                  <a:srgbClr val="FF0000"/>
                </a:solidFill>
              </a:rPr>
              <a:t>will</a:t>
            </a:r>
            <a:r>
              <a:rPr lang="sl-SI" u="sng" dirty="0" smtClean="0"/>
              <a:t>’ </a:t>
            </a:r>
            <a:r>
              <a:rPr lang="sl-SI" u="sng" dirty="0" err="1" smtClean="0"/>
              <a:t>Future</a:t>
            </a:r>
            <a:r>
              <a:rPr lang="sl-SI" u="sng" dirty="0" smtClean="0"/>
              <a:t> rabimo za</a:t>
            </a:r>
            <a:r>
              <a:rPr lang="sl-SI" dirty="0" smtClean="0"/>
              <a:t>: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OFFERS</a:t>
            </a:r>
            <a:r>
              <a:rPr lang="sl-SI" dirty="0" smtClean="0"/>
              <a:t> ( ponudbe) –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hold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bag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DECISIONS</a:t>
            </a:r>
            <a:r>
              <a:rPr lang="sl-SI" dirty="0" smtClean="0"/>
              <a:t> (odločitve) – </a:t>
            </a:r>
            <a:r>
              <a:rPr lang="sl-SI" dirty="0" smtClean="0">
                <a:solidFill>
                  <a:srgbClr val="0000FF"/>
                </a:solidFill>
              </a:rPr>
              <a:t>I </a:t>
            </a:r>
            <a:r>
              <a:rPr lang="sl-SI" dirty="0" err="1" smtClean="0">
                <a:solidFill>
                  <a:srgbClr val="0000FF"/>
                </a:solidFill>
              </a:rPr>
              <a:t>think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try</a:t>
            </a:r>
            <a:r>
              <a:rPr lang="sl-SI" u="sng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on.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FUTURE FACTS </a:t>
            </a:r>
            <a:r>
              <a:rPr lang="sl-SI" dirty="0" smtClean="0"/>
              <a:t>(dejstva v prihodnosti, ki se jih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ne da spremeniti)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- </a:t>
            </a:r>
            <a:r>
              <a:rPr lang="sl-SI" i="1" u="sng" dirty="0" smtClean="0"/>
              <a:t>I’</a:t>
            </a:r>
            <a:r>
              <a:rPr lang="sl-SI" i="1" u="sng" dirty="0" err="1" smtClean="0"/>
              <a:t>ll</a:t>
            </a:r>
            <a:r>
              <a:rPr lang="sl-SI" i="1" u="sng" dirty="0" smtClean="0"/>
              <a:t> </a:t>
            </a:r>
            <a:r>
              <a:rPr lang="sl-SI" i="1" u="sng" dirty="0" err="1" smtClean="0"/>
              <a:t>be</a:t>
            </a:r>
            <a:r>
              <a:rPr lang="sl-SI" i="1" u="sng" dirty="0" smtClean="0"/>
              <a:t> </a:t>
            </a:r>
            <a:r>
              <a:rPr lang="sl-SI" i="1" dirty="0" smtClean="0"/>
              <a:t>14 </a:t>
            </a:r>
            <a:r>
              <a:rPr lang="sl-SI" i="1" dirty="0" err="1" smtClean="0"/>
              <a:t>next</a:t>
            </a:r>
            <a:r>
              <a:rPr lang="sl-SI" i="1" dirty="0" smtClean="0"/>
              <a:t> </a:t>
            </a:r>
            <a:r>
              <a:rPr lang="sl-SI" i="1" dirty="0" err="1" smtClean="0"/>
              <a:t>week</a:t>
            </a:r>
            <a:r>
              <a:rPr lang="sl-SI" i="1" dirty="0" smtClean="0"/>
              <a:t>.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-  In 2020 </a:t>
            </a:r>
            <a:r>
              <a:rPr lang="sl-SI" i="1" dirty="0" err="1" smtClean="0"/>
              <a:t>the</a:t>
            </a:r>
            <a:r>
              <a:rPr lang="sl-SI" i="1" dirty="0" smtClean="0"/>
              <a:t> last </a:t>
            </a:r>
            <a:r>
              <a:rPr lang="sl-SI" i="1" dirty="0" err="1" smtClean="0"/>
              <a:t>day</a:t>
            </a:r>
            <a:r>
              <a:rPr lang="sl-SI" i="1" dirty="0" smtClean="0"/>
              <a:t> </a:t>
            </a:r>
            <a:r>
              <a:rPr lang="sl-SI" i="1" dirty="0" err="1" smtClean="0"/>
              <a:t>of</a:t>
            </a:r>
            <a:r>
              <a:rPr lang="sl-SI" i="1" dirty="0" smtClean="0"/>
              <a:t> </a:t>
            </a:r>
            <a:r>
              <a:rPr lang="sl-SI" i="1" dirty="0" err="1" smtClean="0"/>
              <a:t>school</a:t>
            </a:r>
            <a:r>
              <a:rPr lang="sl-SI" i="1" dirty="0" smtClean="0"/>
              <a:t>              </a:t>
            </a:r>
            <a:r>
              <a:rPr lang="sl-SI" i="1" u="sng" dirty="0" smtClean="0"/>
              <a:t> 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  </a:t>
            </a:r>
            <a:r>
              <a:rPr lang="sl-SI" i="1" u="sng" dirty="0" err="1" smtClean="0"/>
              <a:t>will</a:t>
            </a:r>
            <a:r>
              <a:rPr lang="sl-SI" i="1" u="sng" dirty="0" smtClean="0"/>
              <a:t> be </a:t>
            </a:r>
            <a:r>
              <a:rPr lang="sl-SI" i="1" dirty="0" smtClean="0"/>
              <a:t>on 24th </a:t>
            </a:r>
            <a:r>
              <a:rPr lang="sl-SI" i="1" dirty="0" err="1" smtClean="0"/>
              <a:t>June</a:t>
            </a:r>
            <a:r>
              <a:rPr lang="sl-SI" i="1" dirty="0" smtClean="0"/>
              <a:t>. </a:t>
            </a:r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1316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PREDICTIONS</a:t>
            </a:r>
            <a:r>
              <a:rPr lang="sl-SI" dirty="0" smtClean="0"/>
              <a:t> (napovedi) – </a:t>
            </a:r>
          </a:p>
          <a:p>
            <a:pPr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Namigi: </a:t>
            </a:r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Maybe</a:t>
            </a:r>
            <a:r>
              <a:rPr lang="sl-SI" dirty="0" smtClean="0">
                <a:solidFill>
                  <a:srgbClr val="0000FF"/>
                </a:solidFill>
              </a:rPr>
              <a:t> / </a:t>
            </a:r>
            <a:r>
              <a:rPr lang="sl-SI" dirty="0" err="1" smtClean="0">
                <a:solidFill>
                  <a:srgbClr val="0000FF"/>
                </a:solidFill>
              </a:rPr>
              <a:t>Perhaps</a:t>
            </a:r>
            <a:r>
              <a:rPr lang="sl-SI" dirty="0" smtClean="0">
                <a:solidFill>
                  <a:srgbClr val="0000FF"/>
                </a:solidFill>
              </a:rPr>
              <a:t> = </a:t>
            </a:r>
            <a:r>
              <a:rPr lang="sl-SI" dirty="0" smtClean="0"/>
              <a:t>(</a:t>
            </a:r>
            <a:r>
              <a:rPr lang="sl-SI" dirty="0" smtClean="0">
                <a:solidFill>
                  <a:srgbClr val="0000FF"/>
                </a:solidFill>
              </a:rPr>
              <a:t>mogoče / morda</a:t>
            </a:r>
            <a:r>
              <a:rPr lang="sl-SI" dirty="0" smtClean="0"/>
              <a:t>)</a:t>
            </a:r>
            <a:endParaRPr lang="sl-SI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= </a:t>
            </a:r>
            <a:r>
              <a:rPr lang="sl-SI" dirty="0" err="1" smtClean="0">
                <a:solidFill>
                  <a:srgbClr val="0000FF"/>
                </a:solidFill>
              </a:rPr>
              <a:t>Maybe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 </a:t>
            </a:r>
            <a:r>
              <a:rPr lang="sl-SI" u="sng" dirty="0" err="1" smtClean="0"/>
              <a:t>we</a:t>
            </a:r>
            <a:r>
              <a:rPr lang="sl-SI" u="sng" dirty="0" smtClean="0"/>
              <a:t>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have</a:t>
            </a:r>
            <a:r>
              <a:rPr lang="sl-SI" u="sng" dirty="0" smtClean="0"/>
              <a:t> </a:t>
            </a:r>
            <a:r>
              <a:rPr lang="sl-SI" dirty="0" smtClean="0"/>
              <a:t>a </a:t>
            </a:r>
            <a:r>
              <a:rPr lang="sl-SI" dirty="0" err="1" smtClean="0"/>
              <a:t>great</a:t>
            </a:r>
            <a:r>
              <a:rPr lang="sl-SI" dirty="0" smtClean="0"/>
              <a:t> time </a:t>
            </a:r>
            <a:r>
              <a:rPr lang="sl-SI" dirty="0" err="1" smtClean="0"/>
              <a:t>bungee</a:t>
            </a:r>
            <a:r>
              <a:rPr lang="sl-SI" dirty="0" smtClean="0"/>
              <a:t>-</a:t>
            </a:r>
            <a:r>
              <a:rPr lang="sl-SI" dirty="0" err="1" smtClean="0"/>
              <a:t>jumping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Probably</a:t>
            </a:r>
            <a:r>
              <a:rPr lang="sl-SI" dirty="0" smtClean="0">
                <a:solidFill>
                  <a:srgbClr val="0000FF"/>
                </a:solidFill>
              </a:rPr>
              <a:t> = (verjetno)</a:t>
            </a:r>
          </a:p>
          <a:p>
            <a:pPr>
              <a:buNone/>
            </a:pPr>
            <a:r>
              <a:rPr lang="sl-SI" dirty="0" smtClean="0"/>
              <a:t>      = It’s </a:t>
            </a:r>
            <a:r>
              <a:rPr lang="sl-SI" dirty="0" err="1" smtClean="0"/>
              <a:t>too</a:t>
            </a:r>
            <a:r>
              <a:rPr lang="sl-SI" dirty="0" smtClean="0"/>
              <a:t> late </a:t>
            </a:r>
            <a:r>
              <a:rPr lang="sl-SI" dirty="0" err="1" smtClean="0"/>
              <a:t>for</a:t>
            </a:r>
            <a:r>
              <a:rPr lang="sl-SI" dirty="0" smtClean="0"/>
              <a:t> John to </a:t>
            </a:r>
            <a:r>
              <a:rPr lang="sl-SI" dirty="0" err="1" smtClean="0"/>
              <a:t>come</a:t>
            </a:r>
            <a:r>
              <a:rPr lang="sl-SI" dirty="0" smtClean="0"/>
              <a:t> home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airport</a:t>
            </a:r>
            <a:r>
              <a:rPr lang="sl-SI" dirty="0" smtClean="0"/>
              <a:t> </a:t>
            </a:r>
            <a:r>
              <a:rPr lang="sl-SI" dirty="0" err="1" smtClean="0"/>
              <a:t>tonight</a:t>
            </a:r>
            <a:r>
              <a:rPr lang="sl-SI" dirty="0" smtClean="0"/>
              <a:t>. </a:t>
            </a:r>
            <a:r>
              <a:rPr lang="sl-SI" u="sng" dirty="0" err="1" smtClean="0"/>
              <a:t>He</a:t>
            </a:r>
            <a:r>
              <a:rPr lang="sl-SI" u="sng" dirty="0" smtClean="0"/>
              <a:t>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dirty="0" err="1" smtClean="0">
                <a:solidFill>
                  <a:srgbClr val="0000FF"/>
                </a:solidFill>
              </a:rPr>
              <a:t>probably</a:t>
            </a:r>
            <a:r>
              <a:rPr lang="sl-SI" dirty="0" smtClean="0"/>
              <a:t> </a:t>
            </a:r>
            <a:r>
              <a:rPr lang="sl-SI" u="sng" dirty="0" err="1" smtClean="0"/>
              <a:t>sleep</a:t>
            </a:r>
            <a:r>
              <a:rPr lang="sl-SI" dirty="0" smtClean="0"/>
              <a:t> in a hotel.   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                 </a:t>
            </a:r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People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/ </a:t>
            </a:r>
            <a:r>
              <a:rPr lang="sl-SI" dirty="0" err="1" smtClean="0">
                <a:solidFill>
                  <a:srgbClr val="0000FF"/>
                </a:solidFill>
              </a:rPr>
              <a:t>They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= (pravijo)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= </a:t>
            </a:r>
            <a:r>
              <a:rPr lang="sl-SI" dirty="0" err="1" smtClean="0">
                <a:solidFill>
                  <a:srgbClr val="0000FF"/>
                </a:solidFill>
              </a:rPr>
              <a:t>They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Man </a:t>
            </a:r>
            <a:r>
              <a:rPr lang="sl-SI" u="sng" dirty="0" err="1" smtClean="0"/>
              <a:t>will</a:t>
            </a:r>
            <a:r>
              <a:rPr lang="sl-SI" u="sng" dirty="0" smtClean="0"/>
              <a:t> </a:t>
            </a:r>
            <a:r>
              <a:rPr lang="sl-SI" u="sng" dirty="0" err="1" smtClean="0"/>
              <a:t>live</a:t>
            </a:r>
            <a:r>
              <a:rPr lang="sl-SI" u="sng" dirty="0" smtClean="0"/>
              <a:t> </a:t>
            </a:r>
            <a:r>
              <a:rPr lang="sl-SI" dirty="0" smtClean="0"/>
              <a:t>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Moon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 smtClean="0">
                <a:solidFill>
                  <a:srgbClr val="0000FF"/>
                </a:solidFill>
              </a:rPr>
              <a:t>It’s </a:t>
            </a:r>
            <a:r>
              <a:rPr lang="sl-SI" dirty="0" err="1" smtClean="0">
                <a:solidFill>
                  <a:srgbClr val="0000FF"/>
                </a:solidFill>
              </a:rPr>
              <a:t>possible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= (možno je)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 = It’s </a:t>
            </a:r>
            <a:r>
              <a:rPr lang="sl-SI" dirty="0" err="1" smtClean="0">
                <a:solidFill>
                  <a:srgbClr val="0000FF"/>
                </a:solidFill>
              </a:rPr>
              <a:t>possible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/>
              <a:t>the</a:t>
            </a:r>
            <a:r>
              <a:rPr lang="sl-SI" dirty="0" smtClean="0"/>
              <a:t> dog </a:t>
            </a:r>
            <a:r>
              <a:rPr lang="sl-SI" dirty="0" err="1" smtClean="0"/>
              <a:t>will</a:t>
            </a:r>
            <a:r>
              <a:rPr lang="sl-SI" dirty="0" smtClean="0"/>
              <a:t> bite. So,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careful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                                                                 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045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 utrjevanje: </a:t>
            </a:r>
          </a:p>
          <a:p>
            <a:r>
              <a:rPr lang="sl-SI" dirty="0" smtClean="0"/>
              <a:t>DZ </a:t>
            </a:r>
            <a:r>
              <a:rPr lang="sl-SI" dirty="0" err="1" smtClean="0"/>
              <a:t>str</a:t>
            </a:r>
            <a:r>
              <a:rPr lang="sl-SI" dirty="0" smtClean="0"/>
              <a:t> 50 # 1 / (za bolj bistre </a:t>
            </a:r>
            <a:r>
              <a:rPr lang="sl-SI" dirty="0" err="1" smtClean="0"/>
              <a:t>glavce</a:t>
            </a:r>
            <a:r>
              <a:rPr lang="sl-SI" dirty="0" smtClean="0"/>
              <a:t> pa še # 2)</a:t>
            </a:r>
          </a:p>
          <a:p>
            <a:r>
              <a:rPr lang="sl-SI" dirty="0" err="1" smtClean="0"/>
              <a:t>učb</a:t>
            </a:r>
            <a:r>
              <a:rPr lang="sl-SI" dirty="0" smtClean="0"/>
              <a:t> </a:t>
            </a:r>
            <a:r>
              <a:rPr lang="sl-SI" dirty="0" err="1" smtClean="0"/>
              <a:t>str</a:t>
            </a:r>
            <a:r>
              <a:rPr lang="sl-SI" dirty="0" smtClean="0"/>
              <a:t> 86 # 2 – stavke prepišite v zvezek za vaje</a:t>
            </a:r>
          </a:p>
          <a:p>
            <a:pPr marL="0" indent="0">
              <a:buNone/>
            </a:pPr>
            <a:r>
              <a:rPr lang="sl-SI" smtClean="0"/>
              <a:t>                               (</a:t>
            </a:r>
            <a:r>
              <a:rPr lang="sl-SI" dirty="0" smtClean="0"/>
              <a:t>za bolj bistre </a:t>
            </a:r>
            <a:r>
              <a:rPr lang="sl-SI" dirty="0" err="1" smtClean="0"/>
              <a:t>glavce</a:t>
            </a:r>
            <a:r>
              <a:rPr lang="sl-SI" dirty="0" smtClean="0"/>
              <a:t> pa še # 3)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89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327</Words>
  <Application>Microsoft Office PowerPoint</Application>
  <PresentationFormat>Širokozaslonsko</PresentationFormat>
  <Paragraphs>38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1_Officeova tema</vt:lpstr>
      <vt:lpstr>´WILL´ FUTURE  (Future Simple Tense)</vt:lpstr>
      <vt:lpstr>WILL Future - tvorba</vt:lpstr>
      <vt:lpstr>WILL Future – Raba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´WILL´ FUTURE  (Future Simple Tense)</dc:title>
  <dc:creator>Uporabnik</dc:creator>
  <cp:lastModifiedBy>Uporabnik</cp:lastModifiedBy>
  <cp:revision>5</cp:revision>
  <dcterms:created xsi:type="dcterms:W3CDTF">2020-04-19T21:18:38Z</dcterms:created>
  <dcterms:modified xsi:type="dcterms:W3CDTF">2020-04-19T21:47:35Z</dcterms:modified>
</cp:coreProperties>
</file>