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92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224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693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531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615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745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135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888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359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349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1468-BE51-436C-B987-774903BE1F8A}" type="datetimeFigureOut">
              <a:rPr lang="sl-SI" smtClean="0"/>
              <a:pPr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4CFC-B4B7-43DD-B5A1-E02EDA0F7E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32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886"/>
          </a:xfrm>
        </p:spPr>
        <p:txBody>
          <a:bodyPr/>
          <a:lstStyle/>
          <a:p>
            <a:pPr algn="ctr"/>
            <a:r>
              <a:rPr lang="sl-SI" dirty="0" smtClean="0"/>
              <a:t>WILL, PROBABLY </a:t>
            </a:r>
            <a:r>
              <a:rPr lang="sl-SI" dirty="0" err="1" smtClean="0"/>
              <a:t>or</a:t>
            </a:r>
            <a:r>
              <a:rPr lang="sl-SI" dirty="0" smtClean="0"/>
              <a:t> MIGHT?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627"/>
            <a:ext cx="10515600" cy="54699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l-SI" sz="2400" b="1" u="sng" dirty="0" err="1" smtClean="0"/>
              <a:t>I‘ll</a:t>
            </a:r>
            <a:r>
              <a:rPr lang="sl-SI" sz="2400" b="1" u="sng" dirty="0" smtClean="0"/>
              <a:t> send </a:t>
            </a:r>
            <a:r>
              <a:rPr lang="sl-SI" sz="2400" dirty="0" smtClean="0"/>
              <a:t>you some photos.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I promise </a:t>
            </a:r>
            <a:r>
              <a:rPr lang="sl-SI" sz="2400" b="1" dirty="0" smtClean="0"/>
              <a:t>I </a:t>
            </a:r>
            <a:r>
              <a:rPr lang="sl-SI" sz="2400" b="1" u="sng" dirty="0" smtClean="0"/>
              <a:t>won‘t </a:t>
            </a:r>
            <a:r>
              <a:rPr lang="sl-SI" sz="2400" b="1" u="sng" dirty="0" err="1" smtClean="0"/>
              <a:t>forget</a:t>
            </a:r>
            <a:r>
              <a:rPr lang="sl-SI" sz="2400" dirty="0" smtClean="0"/>
              <a:t>.</a:t>
            </a:r>
          </a:p>
          <a:p>
            <a:pPr marL="0" indent="0">
              <a:buNone/>
            </a:pPr>
            <a:r>
              <a:rPr lang="sl-SI" sz="2400" dirty="0" smtClean="0"/>
              <a:t>       ** </a:t>
            </a:r>
            <a:r>
              <a:rPr lang="sl-SI" sz="2400" b="1" dirty="0" err="1" smtClean="0">
                <a:solidFill>
                  <a:srgbClr val="FF0000"/>
                </a:solidFill>
              </a:rPr>
              <a:t>will</a:t>
            </a:r>
            <a:r>
              <a:rPr lang="sl-SI" sz="2400" b="1" dirty="0" smtClean="0">
                <a:solidFill>
                  <a:srgbClr val="FF0000"/>
                </a:solidFill>
              </a:rPr>
              <a:t> / </a:t>
            </a:r>
            <a:r>
              <a:rPr lang="sl-SI" sz="2400" b="1" dirty="0" err="1" smtClean="0">
                <a:solidFill>
                  <a:srgbClr val="FF0000"/>
                </a:solidFill>
              </a:rPr>
              <a:t>won‘t</a:t>
            </a:r>
            <a:r>
              <a:rPr lang="sl-SI" sz="2400" b="1" dirty="0" smtClean="0">
                <a:solidFill>
                  <a:srgbClr val="FF0000"/>
                </a:solidFill>
              </a:rPr>
              <a:t> + glagol </a:t>
            </a:r>
            <a:r>
              <a:rPr lang="sl-SI" sz="2400" dirty="0" smtClean="0"/>
              <a:t>– </a:t>
            </a:r>
            <a:r>
              <a:rPr lang="sl-SI" sz="2400" dirty="0" smtClean="0">
                <a:solidFill>
                  <a:srgbClr val="0070C0"/>
                </a:solidFill>
              </a:rPr>
              <a:t>uporabljamo, kadar smo prepričani, da se bo nekaj 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                                                    </a:t>
            </a:r>
            <a:r>
              <a:rPr lang="sl-SI" sz="2400" dirty="0" smtClean="0">
                <a:solidFill>
                  <a:srgbClr val="FF0000"/>
                </a:solidFill>
              </a:rPr>
              <a:t>zagotovo </a:t>
            </a:r>
            <a:r>
              <a:rPr lang="sl-SI" sz="2400" dirty="0" smtClean="0">
                <a:solidFill>
                  <a:srgbClr val="0070C0"/>
                </a:solidFill>
              </a:rPr>
              <a:t>zgodilo v prihodnosti. </a:t>
            </a:r>
          </a:p>
          <a:p>
            <a:pPr marL="457200" indent="-457200">
              <a:buAutoNum type="arabicPeriod" startAt="2"/>
            </a:pPr>
            <a:r>
              <a:rPr lang="sl-SI" sz="2400" b="1" dirty="0" smtClean="0"/>
              <a:t>You </a:t>
            </a:r>
            <a:r>
              <a:rPr lang="sl-SI" sz="2400" b="1" u="sng" dirty="0" smtClean="0"/>
              <a:t>will </a:t>
            </a:r>
            <a:r>
              <a:rPr lang="sl-SI" sz="2400" b="1" i="1" u="sng" dirty="0" smtClean="0"/>
              <a:t>probably</a:t>
            </a:r>
            <a:r>
              <a:rPr lang="sl-SI" sz="2400" b="1" u="sng" dirty="0" smtClean="0"/>
              <a:t> get </a:t>
            </a:r>
            <a:r>
              <a:rPr lang="sl-SI" sz="2400" dirty="0" smtClean="0"/>
              <a:t>wet without an umbrella.</a:t>
            </a:r>
          </a:p>
          <a:p>
            <a:pPr marL="0" indent="0">
              <a:buNone/>
            </a:pPr>
            <a:r>
              <a:rPr lang="sl-SI" sz="2400" dirty="0" smtClean="0"/>
              <a:t>       </a:t>
            </a:r>
            <a:r>
              <a:rPr lang="sl-SI" sz="2400" b="1" dirty="0" smtClean="0"/>
              <a:t>You </a:t>
            </a:r>
            <a:r>
              <a:rPr lang="sl-SI" sz="2400" b="1" i="1" u="sng" dirty="0" smtClean="0"/>
              <a:t>probably</a:t>
            </a:r>
            <a:r>
              <a:rPr lang="sl-SI" sz="2400" b="1" u="sng" dirty="0" smtClean="0"/>
              <a:t> won‘t like </a:t>
            </a:r>
            <a:r>
              <a:rPr lang="sl-SI" sz="2400" dirty="0" smtClean="0"/>
              <a:t>the food at the new </a:t>
            </a:r>
            <a:r>
              <a:rPr lang="sl-SI" sz="2400" dirty="0" err="1" smtClean="0"/>
              <a:t>restaurant</a:t>
            </a:r>
            <a:r>
              <a:rPr lang="sl-SI" sz="2400" dirty="0" smtClean="0"/>
              <a:t>.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** </a:t>
            </a:r>
            <a:r>
              <a:rPr lang="sl-SI" sz="2400" b="1" dirty="0" err="1" smtClean="0">
                <a:solidFill>
                  <a:srgbClr val="FF0000"/>
                </a:solidFill>
              </a:rPr>
              <a:t>will</a:t>
            </a:r>
            <a:r>
              <a:rPr lang="sl-SI" sz="2400" b="1" dirty="0" smtClean="0">
                <a:solidFill>
                  <a:srgbClr val="FF0000"/>
                </a:solidFill>
              </a:rPr>
              <a:t> + </a:t>
            </a:r>
            <a:r>
              <a:rPr lang="sl-SI" sz="2400" b="1" u="sng" dirty="0" err="1" smtClean="0">
                <a:solidFill>
                  <a:srgbClr val="FF0000"/>
                </a:solidFill>
              </a:rPr>
              <a:t>probably</a:t>
            </a:r>
            <a:r>
              <a:rPr lang="sl-SI" sz="2400" b="1" dirty="0" smtClean="0">
                <a:solidFill>
                  <a:srgbClr val="FF0000"/>
                </a:solidFill>
              </a:rPr>
              <a:t> + glagol //</a:t>
            </a:r>
            <a:r>
              <a:rPr lang="sl-SI" sz="2400" dirty="0" smtClean="0">
                <a:solidFill>
                  <a:srgbClr val="0070C0"/>
                </a:solidFill>
              </a:rPr>
              <a:t>ali</a:t>
            </a:r>
            <a:r>
              <a:rPr lang="sl-SI" sz="2400" b="1" dirty="0" smtClean="0">
                <a:solidFill>
                  <a:srgbClr val="FF0000"/>
                </a:solidFill>
              </a:rPr>
              <a:t>// </a:t>
            </a:r>
            <a:r>
              <a:rPr lang="sl-SI" sz="2400" b="1" u="sng" dirty="0" err="1" smtClean="0">
                <a:solidFill>
                  <a:srgbClr val="FF0000"/>
                </a:solidFill>
              </a:rPr>
              <a:t>probably</a:t>
            </a:r>
            <a:r>
              <a:rPr lang="sl-SI" sz="2400" b="1" dirty="0" smtClean="0">
                <a:solidFill>
                  <a:srgbClr val="FF0000"/>
                </a:solidFill>
              </a:rPr>
              <a:t> + </a:t>
            </a:r>
            <a:r>
              <a:rPr lang="sl-SI" sz="2400" b="1" dirty="0" err="1" smtClean="0">
                <a:solidFill>
                  <a:srgbClr val="FF0000"/>
                </a:solidFill>
              </a:rPr>
              <a:t>won‘t</a:t>
            </a:r>
            <a:r>
              <a:rPr lang="sl-SI" sz="2400" b="1" dirty="0" smtClean="0">
                <a:solidFill>
                  <a:srgbClr val="FF0000"/>
                </a:solidFill>
              </a:rPr>
              <a:t> + glagol </a:t>
            </a:r>
            <a:r>
              <a:rPr lang="sl-SI" sz="2400" dirty="0" smtClean="0"/>
              <a:t>– </a:t>
            </a:r>
            <a:r>
              <a:rPr lang="sl-SI" sz="2400" dirty="0" smtClean="0">
                <a:solidFill>
                  <a:srgbClr val="0070C0"/>
                </a:solidFill>
              </a:rPr>
              <a:t>uporabljamo,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                                                    kadar se bo nekaj</a:t>
            </a:r>
            <a:r>
              <a:rPr lang="sl-SI" sz="2400" dirty="0" smtClean="0"/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verjetno </a:t>
            </a:r>
            <a:r>
              <a:rPr lang="sl-SI" sz="2400" dirty="0" smtClean="0">
                <a:solidFill>
                  <a:srgbClr val="0070C0"/>
                </a:solidFill>
              </a:rPr>
              <a:t>zgodilo,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vendar smo samo </a:t>
            </a:r>
            <a:r>
              <a:rPr lang="sl-SI" sz="2400" dirty="0">
                <a:solidFill>
                  <a:srgbClr val="0070C0"/>
                </a:solidFill>
              </a:rPr>
              <a:t> 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                                                    80% prepričani. </a:t>
            </a:r>
          </a:p>
          <a:p>
            <a:pPr marL="457200" indent="-457200">
              <a:buAutoNum type="arabicPeriod" startAt="3"/>
            </a:pPr>
            <a:r>
              <a:rPr lang="sl-SI" sz="2400" b="1" dirty="0" smtClean="0"/>
              <a:t>Lizzie </a:t>
            </a:r>
            <a:r>
              <a:rPr lang="sl-SI" sz="2400" b="1" i="1" u="sng" dirty="0" smtClean="0"/>
              <a:t>might</a:t>
            </a:r>
            <a:r>
              <a:rPr lang="sl-SI" sz="2400" b="1" u="sng" dirty="0" smtClean="0"/>
              <a:t> be</a:t>
            </a:r>
            <a:r>
              <a:rPr lang="sl-SI" sz="2400" b="1" dirty="0" smtClean="0"/>
              <a:t> </a:t>
            </a:r>
            <a:r>
              <a:rPr lang="sl-SI" sz="2400" dirty="0" err="1" smtClean="0"/>
              <a:t>ill</a:t>
            </a:r>
            <a:r>
              <a:rPr lang="sl-SI" sz="2400" dirty="0" smtClean="0"/>
              <a:t>. </a:t>
            </a:r>
            <a:r>
              <a:rPr lang="sl-SI" sz="2400" b="1" dirty="0" err="1" smtClean="0"/>
              <a:t>She</a:t>
            </a:r>
            <a:r>
              <a:rPr lang="sl-SI" sz="2400" b="1" dirty="0" smtClean="0"/>
              <a:t> </a:t>
            </a:r>
            <a:r>
              <a:rPr lang="sl-SI" sz="2400" b="1" i="1" u="sng" dirty="0" smtClean="0"/>
              <a:t>might</a:t>
            </a:r>
            <a:r>
              <a:rPr lang="sl-SI" sz="2400" b="1" u="sng" dirty="0" smtClean="0"/>
              <a:t> not like </a:t>
            </a:r>
            <a:r>
              <a:rPr lang="sl-SI" sz="2400" dirty="0" smtClean="0"/>
              <a:t>the </a:t>
            </a:r>
            <a:r>
              <a:rPr lang="sl-SI" sz="2400" dirty="0" err="1" smtClean="0"/>
              <a:t>food</a:t>
            </a:r>
            <a:r>
              <a:rPr lang="sl-SI" sz="2400" dirty="0" smtClean="0"/>
              <a:t>.</a:t>
            </a:r>
          </a:p>
          <a:p>
            <a:pPr marL="457200" indent="-457200">
              <a:buAutoNum type="arabicPeriod" startAt="3"/>
            </a:pPr>
            <a:r>
              <a:rPr lang="sl-SI" sz="2400" dirty="0" smtClean="0"/>
              <a:t>** </a:t>
            </a:r>
            <a:r>
              <a:rPr lang="sl-SI" sz="2400" b="1" u="sng" dirty="0" err="1" smtClean="0">
                <a:solidFill>
                  <a:srgbClr val="FF0000"/>
                </a:solidFill>
              </a:rPr>
              <a:t>might</a:t>
            </a:r>
            <a:r>
              <a:rPr lang="sl-SI" sz="2400" b="1" dirty="0" smtClean="0">
                <a:solidFill>
                  <a:srgbClr val="FF0000"/>
                </a:solidFill>
              </a:rPr>
              <a:t> + glagol //</a:t>
            </a:r>
            <a:r>
              <a:rPr lang="sl-SI" sz="2400" dirty="0" smtClean="0">
                <a:solidFill>
                  <a:srgbClr val="0070C0"/>
                </a:solidFill>
              </a:rPr>
              <a:t>ali</a:t>
            </a:r>
            <a:r>
              <a:rPr lang="sl-SI" sz="2400" b="1" dirty="0" smtClean="0">
                <a:solidFill>
                  <a:srgbClr val="FF0000"/>
                </a:solidFill>
              </a:rPr>
              <a:t>// </a:t>
            </a:r>
            <a:r>
              <a:rPr lang="sl-SI" sz="2400" b="1" u="sng" dirty="0" err="1" smtClean="0">
                <a:solidFill>
                  <a:srgbClr val="FF0000"/>
                </a:solidFill>
              </a:rPr>
              <a:t>might</a:t>
            </a:r>
            <a:r>
              <a:rPr lang="sl-SI" sz="2400" b="1" u="sng" dirty="0" smtClean="0">
                <a:solidFill>
                  <a:srgbClr val="FF0000"/>
                </a:solidFill>
              </a:rPr>
              <a:t> not </a:t>
            </a:r>
            <a:r>
              <a:rPr lang="sl-SI" sz="2400" b="1" dirty="0" smtClean="0">
                <a:solidFill>
                  <a:srgbClr val="FF0000"/>
                </a:solidFill>
              </a:rPr>
              <a:t>+ glagol </a:t>
            </a:r>
            <a:r>
              <a:rPr lang="sl-SI" sz="2400" dirty="0" smtClean="0"/>
              <a:t>– </a:t>
            </a:r>
            <a:r>
              <a:rPr lang="sl-SI" sz="2400" dirty="0" smtClean="0">
                <a:solidFill>
                  <a:srgbClr val="0070C0"/>
                </a:solidFill>
              </a:rPr>
              <a:t>uporabljamo, kadar se bo nekaj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                      mogoče </a:t>
            </a:r>
            <a:r>
              <a:rPr lang="sl-SI" sz="2400" dirty="0" smtClean="0">
                <a:solidFill>
                  <a:srgbClr val="0070C0"/>
                </a:solidFill>
              </a:rPr>
              <a:t>zgodilo,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vendar smo samo 50% prepričani, da se zares bo.            </a:t>
            </a:r>
            <a:endParaRPr lang="sl-S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TBp.61 # 4A, B, C / p.67 # 3.1, 3.2 </a:t>
            </a:r>
          </a:p>
          <a:p>
            <a:r>
              <a:rPr lang="sl-SI" dirty="0" err="1" smtClean="0">
                <a:solidFill>
                  <a:srgbClr val="0070C0"/>
                </a:solidFill>
              </a:rPr>
              <a:t>WBp</a:t>
            </a:r>
            <a:r>
              <a:rPr lang="sl-SI" dirty="0" smtClean="0">
                <a:solidFill>
                  <a:srgbClr val="0070C0"/>
                </a:solidFill>
              </a:rPr>
              <a:t>. </a:t>
            </a:r>
            <a:r>
              <a:rPr lang="sl-SI" smtClean="0">
                <a:solidFill>
                  <a:srgbClr val="0070C0"/>
                </a:solidFill>
              </a:rPr>
              <a:t>44 # 1, 2, 3 / </a:t>
            </a:r>
            <a:endParaRPr lang="sl-SI" dirty="0">
              <a:solidFill>
                <a:srgbClr val="0070C0"/>
              </a:solidFill>
            </a:endParaRPr>
          </a:p>
          <a:p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167</Words>
  <Application>Microsoft Office PowerPoint</Application>
  <PresentationFormat>Širokozaslonsko</PresentationFormat>
  <Paragraphs>15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WILL, PROBABLY or MIGHT?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or MIGHT?</dc:title>
  <dc:creator>Magdalena</dc:creator>
  <cp:lastModifiedBy>Uporabnik</cp:lastModifiedBy>
  <cp:revision>13</cp:revision>
  <dcterms:created xsi:type="dcterms:W3CDTF">2015-03-18T22:44:44Z</dcterms:created>
  <dcterms:modified xsi:type="dcterms:W3CDTF">2020-04-13T19:49:20Z</dcterms:modified>
</cp:coreProperties>
</file>