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TOPNOST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7716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843" y="889468"/>
            <a:ext cx="5502698" cy="1710298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2572871" y="224118"/>
            <a:ext cx="5925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Kaj se topi hitreje?</a:t>
            </a:r>
            <a:endParaRPr lang="sl-SI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019" y="3017184"/>
            <a:ext cx="2200275" cy="20764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192" y="3017184"/>
            <a:ext cx="2857500" cy="16002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/>
          <a:srcRect l="41578" t="28151" r="40216" b="24314"/>
          <a:stretch/>
        </p:blipFill>
        <p:spPr>
          <a:xfrm>
            <a:off x="9702260" y="1181489"/>
            <a:ext cx="1802674" cy="2647406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1811383" y="5373189"/>
            <a:ext cx="8792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dirty="0" smtClean="0"/>
              <a:t>Hitrost raztapljanja je večja, če je topljenec zdrobljen. Tako ima večjo površino, stik topljenca s topilom je večji, zato je tudi raztapljanje hitrejše. </a:t>
            </a:r>
            <a:endParaRPr lang="sl-SI" dirty="0"/>
          </a:p>
          <a:p>
            <a:pPr marL="342900" indent="-342900">
              <a:buAutoNum type="arabicPeriod"/>
            </a:pPr>
            <a:r>
              <a:rPr lang="sl-SI" dirty="0" smtClean="0"/>
              <a:t>Z mešanjem dosežemo, da proste molekule topila hitreje pridejo v stik z delci topljenca.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683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0256" t="21210" r="14677" b="16386"/>
          <a:stretch/>
        </p:blipFill>
        <p:spPr>
          <a:xfrm>
            <a:off x="627531" y="1323641"/>
            <a:ext cx="11011072" cy="5148878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5765074" y="4040777"/>
            <a:ext cx="5873529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Večina trdnih topljencev se bolje topi v vročem, kot v hladnem. Topnost se veča z naraščajočo temperaturo.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8241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V ZVEZEK NARIŠI GRAF, KOT JE PRIKAZAN ZGORAJ. </a:t>
            </a:r>
          </a:p>
          <a:p>
            <a:pPr marL="0" indent="0">
              <a:buNone/>
            </a:pPr>
            <a:r>
              <a:rPr lang="sl-SI" dirty="0" smtClean="0"/>
              <a:t>ODPRI UČBENIK NA STRANI 115. V TABELI (RDEČA) JE PRIKAZANA TOPNOST NATRIJEVEGA KLORIDA V 100 GRAMIH VODE.</a:t>
            </a:r>
          </a:p>
          <a:p>
            <a:pPr marL="0" indent="0">
              <a:buNone/>
            </a:pPr>
            <a:r>
              <a:rPr lang="sl-SI" dirty="0" smtClean="0"/>
              <a:t>NARIŠI GRAF TOPNOSTI NATRIJEVEGA KLORIDA (V 100 g VODE) V ODVISNOSTI OD TEMPERATURE.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7220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elest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</TotalTime>
  <Words>117</Words>
  <Application>Microsoft Office PowerPoint</Application>
  <PresentationFormat>Širokozaslonsko</PresentationFormat>
  <Paragraphs>8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Šelest</vt:lpstr>
      <vt:lpstr>TOPNOST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TOPNOST</dc:title>
  <dc:creator>Anja</dc:creator>
  <cp:lastModifiedBy>Anja</cp:lastModifiedBy>
  <cp:revision>4</cp:revision>
  <dcterms:created xsi:type="dcterms:W3CDTF">2020-04-07T10:30:54Z</dcterms:created>
  <dcterms:modified xsi:type="dcterms:W3CDTF">2020-04-07T11:11:48Z</dcterms:modified>
</cp:coreProperties>
</file>