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9" r:id="rId2"/>
    <p:sldId id="281" r:id="rId3"/>
    <p:sldId id="282" r:id="rId4"/>
    <p:sldId id="284" r:id="rId5"/>
    <p:sldId id="287" r:id="rId6"/>
    <p:sldId id="289" r:id="rId7"/>
    <p:sldId id="288" r:id="rId8"/>
    <p:sldId id="272" r:id="rId9"/>
    <p:sldId id="270" r:id="rId10"/>
    <p:sldId id="290" r:id="rId11"/>
    <p:sldId id="273" r:id="rId12"/>
    <p:sldId id="274" r:id="rId13"/>
    <p:sldId id="291" r:id="rId14"/>
    <p:sldId id="292" r:id="rId15"/>
    <p:sldId id="293" r:id="rId16"/>
    <p:sldId id="271" r:id="rId17"/>
    <p:sldId id="294" r:id="rId18"/>
    <p:sldId id="295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4D479-C654-462F-822C-DF7AF6BF873C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72F2F-BA42-44A8-A77D-2E573D1E6AA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271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72F2F-BA42-44A8-A77D-2E573D1E6AA0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75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033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524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19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38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41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778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56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19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770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937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133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4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29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961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05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98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2286-3F5A-4FA7-9197-C72354A7077B}" type="datetimeFigureOut">
              <a:rPr lang="sl-SI" smtClean="0"/>
              <a:pPr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97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l.wikipedia.org/wiki/Kresnik_(nagrada)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42A07-6259-4FAD-97E8-38C658B5F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Značilnosti romana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DCD41F-250E-431B-957C-3B092FDEF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05BE34-37E5-4C14-A09C-8E63F42F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94" y="3424155"/>
            <a:ext cx="2649317" cy="26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5C072-28CA-4B72-9B79-DF8CC20A5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Kaj pa sodobni avtorji?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35FAA4-DB0A-4AF9-B007-BA849002E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24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39952" y="1555326"/>
            <a:ext cx="4680520" cy="26324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34" y="4417989"/>
            <a:ext cx="4187478" cy="222459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9EBA43-5148-43FE-851F-E721C9FDB1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Angležinja J. K. </a:t>
            </a:r>
            <a:r>
              <a:rPr lang="sl-SI" dirty="0" err="1"/>
              <a:t>Rowling</a:t>
            </a:r>
            <a:r>
              <a:rPr lang="sl-SI" dirty="0"/>
              <a:t> je zaslovela z romani o Harryju Potterju. Po romanih so bili posneti tudi filmi.</a:t>
            </a:r>
          </a:p>
        </p:txBody>
      </p:sp>
    </p:spTree>
    <p:extLst>
      <p:ext uri="{BB962C8B-B14F-4D97-AF65-F5344CB8AC3E}">
        <p14:creationId xmlns:p14="http://schemas.microsoft.com/office/powerpoint/2010/main" val="9636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Mogoče kdo od vaših staršev rad bere romane? 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444" y="2577306"/>
            <a:ext cx="2286000" cy="304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810F67-F6C4-4C1F-A450-CCD4AEF479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7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A6C09-2774-4BC9-A0A4-599C8D43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Zadnje čase so v modi kriminalke.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BB186F-B827-43CE-A06B-A54405ABA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Ameriški pisatelj kriminalk James Patterson je napisal 71 romanov v 33 letih.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5E698D-1941-4849-B6E8-5CA6747A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23" y="3429000"/>
            <a:ext cx="5007464" cy="26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8378C2-8280-429C-B72B-EDA1B546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Predvsem ženske rade posegajo po ljubezenskih romanih.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3CDB5E-5A3F-4D62-971C-9B34028D2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Danielle</a:t>
            </a:r>
            <a:r>
              <a:rPr lang="sl-SI" dirty="0"/>
              <a:t> </a:t>
            </a:r>
            <a:r>
              <a:rPr lang="sl-SI" dirty="0" err="1"/>
              <a:t>Steel</a:t>
            </a:r>
            <a:r>
              <a:rPr lang="sl-SI" dirty="0"/>
              <a:t> jih je napisala kar 150.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3033340-B87A-42C5-A10B-D38FA5EEC4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2745" y="3124408"/>
            <a:ext cx="1804572" cy="25300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6DB21B-32E0-45ED-8081-4CAD76405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Nora Roberts pa 215!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35D6636-6793-441A-B481-2713D0A1D4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73801" y="2947608"/>
            <a:ext cx="287756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4229C-8D9D-4FFB-8A1E-853BA2989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Zdaj pa na domača tla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64403C-EF8B-4115-9689-5B05C48ED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0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Slovenski romanopisci iz </a:t>
            </a:r>
            <a:r>
              <a:rPr lang="sl-SI" dirty="0" smtClean="0"/>
              <a:t>19.</a:t>
            </a: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sl-SI" dirty="0" smtClean="0"/>
              <a:t>20</a:t>
            </a:r>
            <a:r>
              <a:rPr lang="sl-SI" dirty="0"/>
              <a:t>. stoletja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l-SI" sz="4000" dirty="0">
                <a:solidFill>
                  <a:schemeClr val="tx1"/>
                </a:solidFill>
              </a:rPr>
              <a:t>Ivan Tavčar </a:t>
            </a:r>
            <a:r>
              <a:rPr lang="sl-SI" sz="4000" dirty="0" smtClean="0">
                <a:solidFill>
                  <a:schemeClr val="tx1"/>
                </a:solidFill>
              </a:rPr>
              <a:t>(Visoška </a:t>
            </a:r>
            <a:r>
              <a:rPr lang="sl-SI" sz="4000" dirty="0">
                <a:solidFill>
                  <a:schemeClr val="tx1"/>
                </a:solidFill>
              </a:rPr>
              <a:t>kronika)</a:t>
            </a:r>
          </a:p>
          <a:p>
            <a:r>
              <a:rPr lang="sl-SI" sz="4000" dirty="0"/>
              <a:t>Josip Jurčič (Deseti brat </a:t>
            </a:r>
            <a:r>
              <a:rPr lang="sl-SI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sl-SI" sz="4000" dirty="0" smtClean="0"/>
              <a:t> </a:t>
            </a:r>
            <a:r>
              <a:rPr lang="sl-SI" sz="4000" dirty="0"/>
              <a:t>1. slovenski roman)</a:t>
            </a:r>
          </a:p>
          <a:p>
            <a:r>
              <a:rPr lang="sl-SI" sz="4000" dirty="0"/>
              <a:t>Janko Kersnik</a:t>
            </a:r>
          </a:p>
          <a:p>
            <a:r>
              <a:rPr lang="sl-SI" sz="4000" dirty="0"/>
              <a:t>Ivan Cankar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6700" b="1" dirty="0">
                <a:solidFill>
                  <a:srgbClr val="92D050"/>
                </a:solidFill>
              </a:rPr>
              <a:t>V času med vojnama in po vojnah:</a:t>
            </a:r>
          </a:p>
          <a:p>
            <a:r>
              <a:rPr lang="sl-SI" sz="4500" dirty="0"/>
              <a:t>Lovro Kuhar – Prežihov </a:t>
            </a:r>
            <a:r>
              <a:rPr lang="sl-SI" sz="4500" dirty="0" err="1"/>
              <a:t>Voranc</a:t>
            </a:r>
            <a:endParaRPr lang="sl-SI" sz="4500" dirty="0"/>
          </a:p>
          <a:p>
            <a:r>
              <a:rPr lang="sl-SI" sz="4500" dirty="0"/>
              <a:t>France Bevk</a:t>
            </a:r>
          </a:p>
          <a:p>
            <a:r>
              <a:rPr lang="sl-SI" sz="4500" dirty="0"/>
              <a:t>Miško Kranjec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83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EFF19-C9B5-407C-8547-D513C64F5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400" dirty="0"/>
              <a:t>Bi znal našteti kakšnega sodobnega slovenskega romanopisca?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145E6F-6B15-4A85-9461-D80F18AA9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C82A7-71A5-42D1-A459-0203B689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 mlade bralce pa </a:t>
            </a:r>
            <a:r>
              <a:rPr lang="sl-SI"/>
              <a:t>pri nas pišejo </a:t>
            </a:r>
            <a:r>
              <a:rPr lang="sl-SI" dirty="0"/>
              <a:t>predvsem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00C3D0-4A8C-409D-A4D5-AD5A8CA9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- To je pa tvoja naloga. Na spletu poišči 5 slovenskih romanopiscev, ki pišejo za mlade. Pri treh poišči še naslove treh romanov.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49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Med tistimi, ki pritegnejo odrasle pa sta recimo: </a:t>
            </a:r>
            <a:br>
              <a:rPr lang="sl-SI" dirty="0"/>
            </a:br>
            <a:r>
              <a:rPr lang="sl-SI" sz="3100" dirty="0"/>
              <a:t>Goran Vojnović              Drago Jančar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8908" y="2297819"/>
            <a:ext cx="3178696" cy="2188457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31640" y="4581128"/>
            <a:ext cx="1685357" cy="21952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87646"/>
            <a:ext cx="3060672" cy="45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3CB59-9589-4500-A2E9-5273DD35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Si kdaj prebral roman? Ali sploh veš, kaj je roman? Poglej na naslednjo prosojnico.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78C781-4345-4C48-9082-B0080D5E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6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Nagrada </a:t>
            </a:r>
            <a:r>
              <a:rPr lang="sl-SI" smtClean="0"/>
              <a:t>kresnik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podeljuje jo časnik Delo za najboljši slovenski roman preteklega leta</a:t>
            </a:r>
          </a:p>
          <a:p>
            <a:r>
              <a:rPr lang="sl-SI" dirty="0">
                <a:hlinkClick r:id="rId2"/>
              </a:rPr>
              <a:t>https://sl.wikipedia.org/wiki/Kresnik_(nagrada)</a:t>
            </a:r>
            <a:endParaRPr lang="sl-SI" dirty="0"/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68738" y="3070689"/>
            <a:ext cx="3089275" cy="20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CF60F-A886-4B67-BFBD-0E276167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ROMAN?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A91AC5-A3B6-41E2-9C54-94A6C7FA2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dirty="0"/>
              <a:t>Je  najobsežnejše  pripovedno  delo (zajema vsaj 100 strani).</a:t>
            </a:r>
          </a:p>
          <a:p>
            <a:pPr algn="just"/>
            <a:r>
              <a:rPr lang="sl-SI" dirty="0"/>
              <a:t>V ospredju je zgodba, ki se postopoma razkriva bralcu.</a:t>
            </a:r>
          </a:p>
          <a:p>
            <a:pPr algn="just"/>
            <a:r>
              <a:rPr lang="sl-SI" smtClean="0"/>
              <a:t>Razdeljen </a:t>
            </a:r>
            <a:r>
              <a:rPr lang="sl-SI" dirty="0"/>
              <a:t>je na krajše dele, ki jim rečemo poglavja.</a:t>
            </a:r>
          </a:p>
          <a:p>
            <a:pPr algn="just"/>
            <a:r>
              <a:rPr lang="sl-SI" dirty="0"/>
              <a:t>Zajema  daljše  časovno  obdobje.</a:t>
            </a:r>
          </a:p>
          <a:p>
            <a:pPr algn="just"/>
            <a:r>
              <a:rPr lang="sl-SI" dirty="0"/>
              <a:t>V  njem  nastopa  veliko  književnih  oseb.</a:t>
            </a:r>
          </a:p>
          <a:p>
            <a:pPr algn="just"/>
            <a:r>
              <a:rPr lang="sl-SI" dirty="0"/>
              <a:t>Prikazuje medčloveške odnose, družbene, politične značilnosti nekega časa.  </a:t>
            </a:r>
          </a:p>
          <a:p>
            <a:pPr algn="just"/>
            <a:r>
              <a:rPr lang="sl-SI" dirty="0"/>
              <a:t>Glede na to, o čem pripovedujejo, jih delimo na:  pustolovske,  zgodovinske,  ljubezenske, detektivske, </a:t>
            </a:r>
            <a:r>
              <a:rPr lang="sl-SI" dirty="0" smtClean="0"/>
              <a:t>kriminalne, znanstvenofantastične </a:t>
            </a:r>
            <a:r>
              <a:rPr lang="sl-SI" dirty="0"/>
              <a:t>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10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57450-6703-4455-ABA2-CA8DD5D69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Torej, si kdaj prebral roman?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BD0AA4-A726-4772-8EA4-BD2533A56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59460A-D7AF-48B7-81C0-1DCC4CF39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86" y="4004634"/>
            <a:ext cx="457239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7FFA8-C54E-440D-910F-CFA4110D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746761"/>
            <a:ext cx="5826719" cy="4120810"/>
          </a:xfrm>
        </p:spPr>
        <p:txBody>
          <a:bodyPr/>
          <a:lstStyle/>
          <a:p>
            <a:pPr algn="ctr"/>
            <a:r>
              <a:rPr lang="sl-SI" sz="4000" dirty="0"/>
              <a:t>Če si v preteklosti vestno opravljal zadolžitve pri pouku slovenščine, potem si zagotovo že kdaj prebral kakšen roman</a:t>
            </a:r>
            <a:r>
              <a:rPr lang="sl-SI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FD6CB2-4190-4716-9DA5-BBD92220E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5ADF6B-DB1B-4114-B580-6E9CA8FB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29" y="4961107"/>
            <a:ext cx="1902620" cy="19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66319-E225-44CA-A72C-C89F47214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Morda sodiš med navdušene bralce in si jih prebral že zajeten kupček?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3DCDBA-6184-4626-B107-E92077F694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A0F69F-EAF5-44F9-85B2-44EE75F0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91" y="4115745"/>
            <a:ext cx="52673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BAB74-31FC-4192-980B-9453901B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Nekaj naslovov romanov, s katerimi ste se srečali recimo pri domačem branju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8AA62D-DC12-4FFA-B491-AAFF5722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Kot v </a:t>
            </a:r>
            <a:r>
              <a:rPr lang="sl-SI" dirty="0" smtClean="0"/>
              <a:t>filmu</a:t>
            </a:r>
          </a:p>
          <a:p>
            <a:r>
              <a:rPr lang="sl-SI" dirty="0" smtClean="0"/>
              <a:t>Avtobus ob treh</a:t>
            </a:r>
          </a:p>
          <a:p>
            <a:r>
              <a:rPr lang="sl-SI" dirty="0" smtClean="0"/>
              <a:t>Kit na plaži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12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 romana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Literarna zgodovina zelo težko določi, katero besedilo je prvi pravi roman. Nekateri za prvi roman štejejo roman Don </a:t>
            </a:r>
            <a:r>
              <a:rPr lang="sl-SI" dirty="0" err="1"/>
              <a:t>Kihot</a:t>
            </a:r>
            <a:r>
              <a:rPr lang="sl-SI" dirty="0"/>
              <a:t>, ki ga je leta 1605 napisal španski pisatelj </a:t>
            </a:r>
            <a:r>
              <a:rPr lang="sl-SI" dirty="0" err="1"/>
              <a:t>Cervates</a:t>
            </a:r>
            <a:r>
              <a:rPr lang="sl-SI" dirty="0"/>
              <a:t>.</a:t>
            </a:r>
          </a:p>
          <a:p>
            <a:r>
              <a:rPr lang="sl-SI" dirty="0"/>
              <a:t>Prvi slovenski roman z naslovom Deseti brat pa je leta 1866 napisal </a:t>
            </a:r>
            <a:r>
              <a:rPr lang="sl-SI"/>
              <a:t>Josip </a:t>
            </a:r>
            <a:r>
              <a:rPr lang="sl-SI" smtClean="0"/>
              <a:t>Jurčič.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471860-42E8-41FD-B2FE-B3D379AD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4101073"/>
            <a:ext cx="2067694" cy="2756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7C0E01-F695-48D2-89C1-CF056D4F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33056"/>
            <a:ext cx="2095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/>
          </a:bodyPr>
          <a:lstStyle/>
          <a:p>
            <a:r>
              <a:rPr lang="sl-SI" sz="2800" dirty="0"/>
              <a:t>NEKAJ ZNANIH TUJIH ROMANOPISCEV (iz 17., 18., 19. stoletja)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Gustave Flaubert</a:t>
            </a:r>
          </a:p>
          <a:p>
            <a:r>
              <a:rPr lang="sl-SI" dirty="0"/>
              <a:t>Emile Zola</a:t>
            </a:r>
          </a:p>
          <a:p>
            <a:r>
              <a:rPr lang="sl-SI" dirty="0"/>
              <a:t>Stendhal</a:t>
            </a:r>
          </a:p>
          <a:p>
            <a:r>
              <a:rPr lang="sl-SI" dirty="0"/>
              <a:t>Marcel Proust</a:t>
            </a:r>
          </a:p>
          <a:p>
            <a:r>
              <a:rPr lang="sl-SI" dirty="0">
                <a:solidFill>
                  <a:srgbClr val="FF0000"/>
                </a:solidFill>
              </a:rPr>
              <a:t>Dostojevski</a:t>
            </a:r>
          </a:p>
          <a:p>
            <a:r>
              <a:rPr lang="sl-SI" dirty="0">
                <a:solidFill>
                  <a:srgbClr val="FF0000"/>
                </a:solidFill>
              </a:rPr>
              <a:t>Tolstoj</a:t>
            </a:r>
          </a:p>
          <a:p>
            <a:r>
              <a:rPr lang="sl-SI" dirty="0"/>
              <a:t>Goethe</a:t>
            </a:r>
          </a:p>
          <a:p>
            <a:r>
              <a:rPr lang="sl-SI" dirty="0"/>
              <a:t>Charles Dickens</a:t>
            </a:r>
          </a:p>
          <a:p>
            <a:r>
              <a:rPr lang="sl-SI" dirty="0"/>
              <a:t>Jane </a:t>
            </a:r>
            <a:r>
              <a:rPr lang="sl-SI" dirty="0" err="1"/>
              <a:t>Austen</a:t>
            </a: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74E573-DCBE-4ABD-B307-83C9D42C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492896"/>
            <a:ext cx="1924862" cy="2621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E9FC81-0E38-408C-AFC7-A457BE0F6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060848"/>
            <a:ext cx="2017893" cy="254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</TotalTime>
  <Words>444</Words>
  <Application>Microsoft Office PowerPoint</Application>
  <PresentationFormat>On-screen Show (4:3)</PresentationFormat>
  <Paragraphs>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Trebuchet MS</vt:lpstr>
      <vt:lpstr>Wingdings 3</vt:lpstr>
      <vt:lpstr>Facet</vt:lpstr>
      <vt:lpstr>Značilnosti romana</vt:lpstr>
      <vt:lpstr>Si kdaj prebral roman? Ali sploh veš, kaj je roman? Poglej na naslednjo prosojnico.</vt:lpstr>
      <vt:lpstr>KAJ JE ROMAN?</vt:lpstr>
      <vt:lpstr>Torej, si kdaj prebral roman?</vt:lpstr>
      <vt:lpstr>Če si v preteklosti vestno opravljal zadolžitve pri pouku slovenščine, potem si zagotovo že kdaj prebral kakšen roman.</vt:lpstr>
      <vt:lpstr>Morda sodiš med navdušene bralce in si jih prebral že zajeten kupček?</vt:lpstr>
      <vt:lpstr>Nekaj naslovov romanov, s katerimi ste se srečali recimo pri domačem branju …</vt:lpstr>
      <vt:lpstr>Razvoj romana</vt:lpstr>
      <vt:lpstr>NEKAJ ZNANIH TUJIH ROMANOPISCEV (iz 17., 18., 19. stoletja) </vt:lpstr>
      <vt:lpstr>Kaj pa sodobni avtorji?</vt:lpstr>
      <vt:lpstr>PowerPoint Presentation</vt:lpstr>
      <vt:lpstr>Mogoče kdo od vaših staršev rad bere romane? </vt:lpstr>
      <vt:lpstr>Zadnje čase so v modi kriminalke. </vt:lpstr>
      <vt:lpstr>Predvsem ženske rade posegajo po ljubezenskih romanih.</vt:lpstr>
      <vt:lpstr>Zdaj pa na domača tla</vt:lpstr>
      <vt:lpstr>Slovenski romanopisci iz 19.‒20. stoletja</vt:lpstr>
      <vt:lpstr>Bi znal našteti kakšnega sodobnega slovenskega romanopisca?</vt:lpstr>
      <vt:lpstr>Za mlade bralce pa pri nas pišejo predvsem …</vt:lpstr>
      <vt:lpstr>Med tistimi, ki pritegnejo odrasle pa sta recimo:  Goran Vojnović              Drago Jančar</vt:lpstr>
      <vt:lpstr>Nagrada kresnik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 Tavčar:   Listi  iz  Visoške  kronike</dc:title>
  <dc:creator>Irena</dc:creator>
  <cp:lastModifiedBy>Tanja</cp:lastModifiedBy>
  <cp:revision>102</cp:revision>
  <dcterms:created xsi:type="dcterms:W3CDTF">2013-01-28T16:24:26Z</dcterms:created>
  <dcterms:modified xsi:type="dcterms:W3CDTF">2020-04-19T11:44:21Z</dcterms:modified>
</cp:coreProperties>
</file>