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51CDA2-D301-4E78-BADD-626E9DB22A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PROUČEVANJE RAZVOJA ZARODKOV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D94159-1C67-49CD-9CC6-1761C2B88C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31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10CE06-5D85-4E26-B074-262C3EDD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NAVODILA ZA DELO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C47813-FA68-4F48-B0AF-48725B89D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NAJPREJ PREBERI V UČBENIKU POGLAVJE </a:t>
            </a:r>
            <a:r>
              <a:rPr lang="sl-SI" dirty="0">
                <a:solidFill>
                  <a:srgbClr val="FF0000"/>
                </a:solidFill>
              </a:rPr>
              <a:t>PROUČEVANJE RAZVOJA ZARODKOV </a:t>
            </a:r>
            <a:r>
              <a:rPr lang="sl-SI" dirty="0"/>
              <a:t> na str. 81</a:t>
            </a:r>
          </a:p>
          <a:p>
            <a:r>
              <a:rPr lang="sl-SI" dirty="0"/>
              <a:t>V SPLETNEM UČBENIKU PREBERI POGLAVJE </a:t>
            </a:r>
            <a:r>
              <a:rPr lang="sl-SI" dirty="0">
                <a:solidFill>
                  <a:srgbClr val="FF0000"/>
                </a:solidFill>
              </a:rPr>
              <a:t>6.4.1. SKRITO SORODSTVO (Razvoj zarodkov)</a:t>
            </a:r>
          </a:p>
          <a:p>
            <a:r>
              <a:rPr lang="sl-SI" dirty="0"/>
              <a:t>V SVOJ ZVEZEK PREPIŠI </a:t>
            </a:r>
            <a:r>
              <a:rPr lang="sl-SI"/>
              <a:t>VSEBINO NASLEDNJEGA DIAPOZITVA</a:t>
            </a:r>
            <a:endParaRPr lang="sl-SI" dirty="0"/>
          </a:p>
          <a:p>
            <a:r>
              <a:rPr lang="sl-SI" dirty="0"/>
              <a:t>ODGOVORI NA VPRAŠANJA NA ZADNJEM DIAPOZITIVU (odgovore zapiši v zvezek, jih fotografiraj in mi jih pošlji v kanalu za tvoj razred v </a:t>
            </a:r>
            <a:r>
              <a:rPr lang="sl-SI" dirty="0" err="1"/>
              <a:t>eAsistentu</a:t>
            </a:r>
            <a:r>
              <a:rPr lang="sl-SI" dirty="0"/>
              <a:t> do </a:t>
            </a:r>
            <a:r>
              <a:rPr lang="sl-SI" dirty="0">
                <a:solidFill>
                  <a:srgbClr val="FF0000"/>
                </a:solidFill>
              </a:rPr>
              <a:t>ČETRTKA, 9.4.zvečer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9173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EDE4DD-F756-4317-8B94-53DCB4B3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2. KAJ NAM POVE PRIMERJAVA ZARODKOV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E1DE7A-77E2-4C17-9B4F-80C626839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PRIMERJAVA ZARODKOV VRETENČARJEV NA  ZGODNJIH STOPNJAH RAZVOJA NAM POKAŽEJO, DA SO SI ZARODKI ZELO PODOBNI</a:t>
            </a:r>
          </a:p>
          <a:p>
            <a:r>
              <a:rPr lang="sl-SI" dirty="0"/>
              <a:t>SPLOŠNI ZNAKI VRETENČARJEV (</a:t>
            </a:r>
            <a:r>
              <a:rPr lang="sl-SI" sz="1600" dirty="0"/>
              <a:t>hrbtenica, oko, sluhovod, škržne brazde) </a:t>
            </a:r>
            <a:r>
              <a:rPr lang="sl-SI" dirty="0"/>
              <a:t>SE POJAVIJO PREJ KOT ZNAČILNI ZNAKI POSAMEZNIH SKUPIN (krila ptic, oklep pri želvah, rep…)</a:t>
            </a:r>
          </a:p>
          <a:p>
            <a:r>
              <a:rPr lang="sl-SI" dirty="0"/>
              <a:t>VSE TO KAŽE, DA SO SE VRETENČARJI RAZVILI IZ SKUPNEGA PREDNIKA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826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A5F4C08D-499A-45E5-86AC-3BA3F446E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554" y="882503"/>
            <a:ext cx="5734955" cy="481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4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A7665-7BB3-42E3-8C7F-3A5D6EEA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ODGOVORI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92977DC-BA16-431C-BF04-85C936BE5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l-SI" dirty="0"/>
              <a:t>NA KAJ KAŽEJO PODOBNOSTI NA ZGODNJIH STOPNJAH RAZVOJA PRI VRETENČARSKIH ZARODKIH?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/>
              <a:t>S POMOČJO SLIKE OPIŠI RAZVOJ ČLOVEŠKEGA ZARODKA (kateri znaki izginejo, kateri ostanejo)</a:t>
            </a:r>
          </a:p>
          <a:p>
            <a:pPr marL="342900" indent="-342900">
              <a:buFont typeface="+mj-lt"/>
              <a:buAutoNum type="arabicPeriod"/>
            </a:pPr>
            <a:r>
              <a:rPr lang="sl-SI" dirty="0"/>
              <a:t>*RAZLOŽI, ZAKAJ JE PRIMERJAVA ZGODNJEGA RAZVOJA VRETENČARSKIH ZARODKOV LAHKO DOKAZ ZA EVOLUCIJO.</a:t>
            </a:r>
          </a:p>
          <a:p>
            <a:pPr marL="0" indent="0">
              <a:buNone/>
            </a:pPr>
            <a:r>
              <a:rPr lang="sl-SI" dirty="0"/>
              <a:t>* </a:t>
            </a:r>
            <a:r>
              <a:rPr lang="sl-SI"/>
              <a:t>zahtevnejše vprašanje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891514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{D075B561-C0DF-4E9F-A2EF-C2CB99CD3F0A}tf16401371</Template>
  <TotalTime>44</TotalTime>
  <Words>185</Words>
  <Application>Microsoft Office PowerPoint</Application>
  <PresentationFormat>Širokozaslonsko</PresentationFormat>
  <Paragraphs>15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PROUČEVANJE RAZVOJA ZARODKOV</vt:lpstr>
      <vt:lpstr>1. NAVODILA ZA DELO</vt:lpstr>
      <vt:lpstr>2. KAJ NAM POVE PRIMERJAVA ZARODKOV</vt:lpstr>
      <vt:lpstr>PowerPointova predstavitev</vt:lpstr>
      <vt:lpstr>3. ODGOVORI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PROUČEVANJE RAZVOJA ZARODKOV</dc:title>
  <dc:creator>Nada</dc:creator>
  <cp:lastModifiedBy>Nada</cp:lastModifiedBy>
  <cp:revision>6</cp:revision>
  <dcterms:created xsi:type="dcterms:W3CDTF">2020-04-07T08:06:34Z</dcterms:created>
  <dcterms:modified xsi:type="dcterms:W3CDTF">2020-04-07T09:01:06Z</dcterms:modified>
</cp:coreProperties>
</file>