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A98B-2867-45CF-B449-69738861D4D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0C156-B9E6-4C1F-A931-987F6E6EC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471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A98B-2867-45CF-B449-69738861D4D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0C156-B9E6-4C1F-A931-987F6E6EC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190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A98B-2867-45CF-B449-69738861D4D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0C156-B9E6-4C1F-A931-987F6E6EC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2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A98B-2867-45CF-B449-69738861D4D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0C156-B9E6-4C1F-A931-987F6E6EC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617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A98B-2867-45CF-B449-69738861D4D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0C156-B9E6-4C1F-A931-987F6E6EC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07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A98B-2867-45CF-B449-69738861D4D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0C156-B9E6-4C1F-A931-987F6E6EC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737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A98B-2867-45CF-B449-69738861D4D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0C156-B9E6-4C1F-A931-987F6E6EC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36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A98B-2867-45CF-B449-69738861D4D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0C156-B9E6-4C1F-A931-987F6E6EC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379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A98B-2867-45CF-B449-69738861D4D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0C156-B9E6-4C1F-A931-987F6E6EC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996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A98B-2867-45CF-B449-69738861D4D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0C156-B9E6-4C1F-A931-987F6E6EC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5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A98B-2867-45CF-B449-69738861D4D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0C156-B9E6-4C1F-A931-987F6E6EC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454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FA98B-2867-45CF-B449-69738861D4D5}" type="datetimeFigureOut">
              <a:rPr lang="sl-SI" smtClean="0"/>
              <a:t>9. 04. 2020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0C156-B9E6-4C1F-A931-987F6E6EC4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01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PREGLED DOMAČE NALOGE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65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" t="4561" r="11038"/>
          <a:stretch/>
        </p:blipFill>
        <p:spPr>
          <a:xfrm rot="5400000">
            <a:off x="-775912" y="1477010"/>
            <a:ext cx="6312312" cy="408854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83" y="676810"/>
            <a:ext cx="7808000" cy="4392000"/>
          </a:xfrm>
          <a:prstGeom prst="rect">
            <a:avLst/>
          </a:prstGeom>
        </p:spPr>
      </p:pic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1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394"/>
    </mc:Choice>
    <mc:Fallback xmlns="">
      <p:transition spd="slow" advTm="353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</Words>
  <Application>Microsoft Office PowerPoint</Application>
  <PresentationFormat>Širokozaslonsko</PresentationFormat>
  <Paragraphs>1</Paragraphs>
  <Slides>2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Officeova tema</vt:lpstr>
      <vt:lpstr>PREGLED DOMAČE NALOGE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PREGLED DOMAČE NALOGE</dc:title>
  <dc:creator>petra.bergoc@gmail.com</dc:creator>
  <cp:lastModifiedBy>OŠ Pivka</cp:lastModifiedBy>
  <cp:revision>2</cp:revision>
  <dcterms:created xsi:type="dcterms:W3CDTF">2020-03-31T20:25:48Z</dcterms:created>
  <dcterms:modified xsi:type="dcterms:W3CDTF">2020-04-09T11:17:18Z</dcterms:modified>
</cp:coreProperties>
</file>