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sl-SI" smtClean="0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sl-SI" smtClean="0"/>
              <a:t>Kliknite ikono, če želite dodati sliko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l-SI" smtClean="0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9846FAC-0FD1-4D6D-BE6D-98FAFA7C1DD0}" type="datetimeFigureOut">
              <a:rPr lang="sl-SI" smtClean="0"/>
              <a:t>12.3.2013</a:t>
            </a:fld>
            <a:endParaRPr lang="sl-S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FC45D8A-EA77-4A7E-A90A-BEAA74EC2AC5}" type="slidenum">
              <a:rPr lang="sl-SI" smtClean="0"/>
              <a:t>‹#›</a:t>
            </a:fld>
            <a:endParaRPr 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VREME IN SIMBOLI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87923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SMER VETRA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0900" y="2462213"/>
            <a:ext cx="23622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81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 smtClean="0"/>
              <a:t>TOPLA FRONTA IN HLADNA FRONTA</a:t>
            </a:r>
            <a:endParaRPr lang="sl-SI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74" y="4077072"/>
            <a:ext cx="2981049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929"/>
            <a:ext cx="3233679" cy="23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52"/>
          <a:stretch/>
        </p:blipFill>
        <p:spPr bwMode="auto">
          <a:xfrm>
            <a:off x="5796136" y="2348881"/>
            <a:ext cx="1914525" cy="158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06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CIKLON – C</a:t>
            </a:r>
            <a:br>
              <a:rPr lang="sl-SI" dirty="0" smtClean="0"/>
            </a:br>
            <a:r>
              <a:rPr lang="sl-SI" dirty="0" smtClean="0"/>
              <a:t>ANTICIKLON - 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924944"/>
            <a:ext cx="3800654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2223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JASNO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060848"/>
            <a:ext cx="3574229" cy="29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813592"/>
            <a:ext cx="2438400" cy="243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963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PRETEŽNO JASNO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9" t="14667"/>
          <a:stretch/>
        </p:blipFill>
        <p:spPr bwMode="auto">
          <a:xfrm>
            <a:off x="4807526" y="2466108"/>
            <a:ext cx="4156449" cy="2776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76872"/>
            <a:ext cx="4096142" cy="226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3714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PRETEŽNO OBLAČNO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586036"/>
            <a:ext cx="4115591" cy="255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068960"/>
            <a:ext cx="1728000" cy="172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5865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OBLAČNO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80" y="1772816"/>
            <a:ext cx="4968000" cy="3718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858" y="2230485"/>
            <a:ext cx="3960000" cy="280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20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DEŽ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7" y="2557462"/>
            <a:ext cx="3780000" cy="25154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708920"/>
            <a:ext cx="2543175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7005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NEVIHTA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63656"/>
            <a:ext cx="3678682" cy="24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630393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80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MEGLA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20888"/>
            <a:ext cx="3960000" cy="2635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3" y="3207678"/>
            <a:ext cx="1404000" cy="14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524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SNEG</a:t>
            </a:r>
            <a:endParaRPr lang="sl-SI" dirty="0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636912"/>
            <a:ext cx="4111466" cy="273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942912"/>
            <a:ext cx="2124000" cy="21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1813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oti">
  <a:themeElements>
    <a:clrScheme name="Koti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Koti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ti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31</TotalTime>
  <Words>23</Words>
  <Application>Microsoft Office PowerPoint</Application>
  <PresentationFormat>Diaprojekcija na zaslonu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3" baseType="lpstr">
      <vt:lpstr>Koti</vt:lpstr>
      <vt:lpstr>VREME IN SIMBOLI</vt:lpstr>
      <vt:lpstr>JASNO</vt:lpstr>
      <vt:lpstr>PRETEŽNO JASNO</vt:lpstr>
      <vt:lpstr>PRETEŽNO OBLAČNO</vt:lpstr>
      <vt:lpstr>OBLAČNO</vt:lpstr>
      <vt:lpstr>DEŽ</vt:lpstr>
      <vt:lpstr>NEVIHTA</vt:lpstr>
      <vt:lpstr>MEGLA</vt:lpstr>
      <vt:lpstr>SNEG</vt:lpstr>
      <vt:lpstr>SMER VETRA</vt:lpstr>
      <vt:lpstr>TOPLA FRONTA IN HLADNA FRONTA</vt:lpstr>
      <vt:lpstr>CIKLON – C ANTICIKLON - 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VREME IN SIMBOLI</dc:title>
  <dc:creator>Uporabnik</dc:creator>
  <cp:lastModifiedBy>Uporabnik</cp:lastModifiedBy>
  <cp:revision>4</cp:revision>
  <dcterms:created xsi:type="dcterms:W3CDTF">2013-03-11T11:47:25Z</dcterms:created>
  <dcterms:modified xsi:type="dcterms:W3CDTF">2013-03-12T06:00:52Z</dcterms:modified>
</cp:coreProperties>
</file>