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3" r:id="rId3"/>
    <p:sldId id="258" r:id="rId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8F63-F419-4B1A-A6FF-1C0F33A299F1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3DB6-374F-419E-BD77-7038C096F0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9595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8F63-F419-4B1A-A6FF-1C0F33A299F1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3DB6-374F-419E-BD77-7038C096F0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324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8F63-F419-4B1A-A6FF-1C0F33A299F1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3DB6-374F-419E-BD77-7038C096F0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2511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8F63-F419-4B1A-A6FF-1C0F33A299F1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3DB6-374F-419E-BD77-7038C096F0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34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8F63-F419-4B1A-A6FF-1C0F33A299F1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3DB6-374F-419E-BD77-7038C096F0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762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8F63-F419-4B1A-A6FF-1C0F33A299F1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3DB6-374F-419E-BD77-7038C096F0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68535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8F63-F419-4B1A-A6FF-1C0F33A299F1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3DB6-374F-419E-BD77-7038C096F0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10656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8F63-F419-4B1A-A6FF-1C0F33A299F1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3DB6-374F-419E-BD77-7038C096F0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2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8F63-F419-4B1A-A6FF-1C0F33A299F1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3DB6-374F-419E-BD77-7038C096F0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9294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8F63-F419-4B1A-A6FF-1C0F33A299F1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3DB6-374F-419E-BD77-7038C096F0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5389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8F63-F419-4B1A-A6FF-1C0F33A299F1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3DB6-374F-419E-BD77-7038C096F0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493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28F63-F419-4B1A-A6FF-1C0F33A299F1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E3DB6-374F-419E-BD77-7038C096F0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452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ixdNBUyBJb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1. VRTENJE - ROTACIJA</a:t>
            </a:r>
            <a:endParaRPr lang="sl-SI" dirty="0"/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1026" name="Picture 2" descr="Rezultat iskanja slik za ZEMLJA IN OS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294" y="1825625"/>
            <a:ext cx="296341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1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15"/>
    </mc:Choice>
    <mc:Fallback xmlns="">
      <p:transition spd="slow" advTm="54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2151090"/>
            <a:ext cx="10178322" cy="3593591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hlinkClick r:id="rId4"/>
              </a:rPr>
              <a:t>https://www.youtube.com/watch?v=ixdNBUyBJbA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12"/>
    </mc:Choice>
    <mc:Fallback xmlns="">
      <p:transition spd="slow" advTm="505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97096" y="832848"/>
            <a:ext cx="10515600" cy="6025152"/>
          </a:xfrm>
        </p:spPr>
        <p:txBody>
          <a:bodyPr/>
          <a:lstStyle/>
          <a:p>
            <a:r>
              <a:rPr lang="sl-SI" altLang="sl-SI" dirty="0">
                <a:latin typeface="Comic Sans MS" panose="030F0702030302020204" pitchFamily="66" charset="0"/>
              </a:rPr>
              <a:t>Zemlja se </a:t>
            </a:r>
            <a:r>
              <a:rPr lang="sl-SI" altLang="sl-SI" dirty="0">
                <a:solidFill>
                  <a:srgbClr val="FF0066"/>
                </a:solidFill>
                <a:latin typeface="Comic Sans MS" panose="030F0702030302020204" pitchFamily="66" charset="0"/>
              </a:rPr>
              <a:t>vrti okoli svoje osi</a:t>
            </a:r>
            <a:r>
              <a:rPr lang="sl-SI" altLang="sl-SI" dirty="0">
                <a:latin typeface="Comic Sans MS" panose="030F0702030302020204" pitchFamily="66" charset="0"/>
              </a:rPr>
              <a:t> v nasprotni smeri urinega </a:t>
            </a:r>
            <a:r>
              <a:rPr lang="sl-SI" altLang="sl-SI" dirty="0" smtClean="0">
                <a:latin typeface="Comic Sans MS" panose="030F0702030302020204" pitchFamily="66" charset="0"/>
              </a:rPr>
              <a:t>kazalca.</a:t>
            </a:r>
          </a:p>
          <a:p>
            <a:r>
              <a:rPr lang="sl-SI" altLang="sl-SI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En </a:t>
            </a:r>
            <a:r>
              <a:rPr lang="sl-SI" altLang="sl-SI" dirty="0">
                <a:solidFill>
                  <a:srgbClr val="FF0066"/>
                </a:solidFill>
                <a:latin typeface="Comic Sans MS" panose="030F0702030302020204" pitchFamily="66" charset="0"/>
              </a:rPr>
              <a:t>cel krog</a:t>
            </a:r>
            <a:r>
              <a:rPr lang="sl-SI" altLang="sl-SI" dirty="0">
                <a:latin typeface="Comic Sans MS" panose="030F0702030302020204" pitchFamily="66" charset="0"/>
              </a:rPr>
              <a:t> naredi v </a:t>
            </a:r>
            <a:r>
              <a:rPr lang="sl-SI" altLang="sl-SI" dirty="0">
                <a:solidFill>
                  <a:srgbClr val="FF0066"/>
                </a:solidFill>
                <a:latin typeface="Comic Sans MS" panose="030F0702030302020204" pitchFamily="66" charset="0"/>
              </a:rPr>
              <a:t>enem dnevu</a:t>
            </a:r>
            <a:r>
              <a:rPr lang="sl-SI" altLang="sl-SI" dirty="0">
                <a:latin typeface="Comic Sans MS" panose="030F0702030302020204" pitchFamily="66" charset="0"/>
              </a:rPr>
              <a:t> oz. 24-ih </a:t>
            </a:r>
            <a:r>
              <a:rPr lang="sl-SI" altLang="sl-SI" dirty="0" smtClean="0">
                <a:latin typeface="Comic Sans MS" panose="030F0702030302020204" pitchFamily="66" charset="0"/>
              </a:rPr>
              <a:t>urah.</a:t>
            </a:r>
          </a:p>
          <a:p>
            <a:r>
              <a:rPr lang="sl-SI" altLang="sl-SI" dirty="0" smtClean="0">
                <a:latin typeface="Comic Sans MS" panose="030F0702030302020204" pitchFamily="66" charset="0"/>
              </a:rPr>
              <a:t>Stran, </a:t>
            </a:r>
            <a:r>
              <a:rPr lang="sl-SI" altLang="sl-SI" dirty="0">
                <a:latin typeface="Comic Sans MS" panose="030F0702030302020204" pitchFamily="66" charset="0"/>
              </a:rPr>
              <a:t>na katero sije </a:t>
            </a:r>
            <a:r>
              <a:rPr lang="sl-SI" altLang="sl-SI" dirty="0" smtClean="0">
                <a:latin typeface="Comic Sans MS" panose="030F0702030302020204" pitchFamily="66" charset="0"/>
              </a:rPr>
              <a:t>Sonce, </a:t>
            </a:r>
            <a:r>
              <a:rPr lang="sl-SI" altLang="sl-SI" dirty="0">
                <a:latin typeface="Comic Sans MS" panose="030F0702030302020204" pitchFamily="66" charset="0"/>
              </a:rPr>
              <a:t>ima dan, nasprotna stran od Sonca pa ima noč.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0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61"/>
    </mc:Choice>
    <mc:Fallback xmlns="">
      <p:transition spd="slow" advTm="22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50</Words>
  <Application>Microsoft Office PowerPoint</Application>
  <PresentationFormat>Širokozaslonsko</PresentationFormat>
  <Paragraphs>5</Paragraphs>
  <Slides>3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Officeova tema</vt:lpstr>
      <vt:lpstr>1. VRTENJE - ROTACIJA</vt:lpstr>
      <vt:lpstr>PowerPointova predstavitev</vt:lpstr>
      <vt:lpstr>PowerPointova predstavitev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SONCE, DAN IN NOČ, LETNI ČASI</dc:title>
  <dc:creator>petra.bergoc@gmail.com</dc:creator>
  <cp:lastModifiedBy>OŠ Pivka</cp:lastModifiedBy>
  <cp:revision>24</cp:revision>
  <dcterms:created xsi:type="dcterms:W3CDTF">2018-04-22T18:46:12Z</dcterms:created>
  <dcterms:modified xsi:type="dcterms:W3CDTF">2020-04-09T11:00:36Z</dcterms:modified>
</cp:coreProperties>
</file>