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9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6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42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98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21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297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35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61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217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9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17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721C-1788-4C08-B0D8-D2FA794171A9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73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8457" y="2050869"/>
            <a:ext cx="10437223" cy="1459094"/>
          </a:xfrm>
        </p:spPr>
        <p:txBody>
          <a:bodyPr/>
          <a:lstStyle/>
          <a:p>
            <a:r>
              <a:rPr lang="sl-SI" dirty="0" smtClean="0"/>
              <a:t>SONCE, DAN IN NOČ, LETNI ČASI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6"/>
    </mc:Choice>
    <mc:Fallback xmlns="">
      <p:transition spd="slow" advTm="14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altLang="sl-SI" dirty="0" smtClean="0">
                <a:solidFill>
                  <a:schemeClr val="accent2"/>
                </a:solidFill>
              </a:rPr>
              <a:t>Kako vpliva Sonce na življenje na Zemlji?</a:t>
            </a:r>
          </a:p>
          <a:p>
            <a:pPr marL="609600" indent="-609600"/>
            <a:r>
              <a:rPr lang="sl-SI" altLang="sl-SI" dirty="0" smtClean="0"/>
              <a:t>Daje svetlobo (fotosinteza; kisik; hrana).</a:t>
            </a:r>
          </a:p>
          <a:p>
            <a:pPr marL="609600" indent="-609600"/>
            <a:r>
              <a:rPr lang="sl-SI" altLang="sl-SI" dirty="0" smtClean="0"/>
              <a:t>Daje toploto.</a:t>
            </a:r>
          </a:p>
          <a:p>
            <a:pPr marL="0" indent="0">
              <a:buNone/>
            </a:pPr>
            <a:endParaRPr lang="sl-SI" altLang="sl-SI" dirty="0" smtClean="0"/>
          </a:p>
          <a:p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0"/>
    </mc:Choice>
    <mc:Fallback xmlns="">
      <p:transition spd="slow" advTm="4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0685" y="239843"/>
            <a:ext cx="10178322" cy="1492132"/>
          </a:xfrm>
        </p:spPr>
        <p:txBody>
          <a:bodyPr/>
          <a:lstStyle/>
          <a:p>
            <a:r>
              <a:rPr lang="sl-SI" altLang="sl-SI" dirty="0">
                <a:solidFill>
                  <a:schemeClr val="accent1"/>
                </a:solidFill>
                <a:latin typeface="Comic Sans MS" panose="030F0702030302020204" pitchFamily="66" charset="0"/>
              </a:rPr>
              <a:t>Kaj že veš? Je res ali ni res?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75478" y="1860550"/>
            <a:ext cx="10515600" cy="4997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Sonce in Luna sta skoraj enako velika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NI RES!</a:t>
            </a: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Sonce je veliko večje.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Senca je zjutraj in zvečer daljša kot opoldne.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JE RES!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Ker se Sonce premika imamo dan in noč.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NI RES!</a:t>
            </a: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Sonce miruje, Zemlja se vrti.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Ko je v Sloveniji poletje, je v Avstraliji zima.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JE RES!</a:t>
            </a:r>
          </a:p>
          <a:p>
            <a:pPr>
              <a:lnSpc>
                <a:spcPct val="80000"/>
              </a:lnSpc>
            </a:pPr>
            <a:endParaRPr lang="sl-SI" altLang="sl-SI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Zemlja in Sonce sta planeta.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NI RES!</a:t>
            </a: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Sonce je zvezda</a:t>
            </a:r>
            <a:r>
              <a:rPr lang="sl-SI" altLang="sl-SI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0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54"/>
    </mc:Choice>
    <mc:Fallback xmlns="">
      <p:transition spd="slow" advTm="72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altLang="sl-SI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Zemlja se vrti na dva načina. </a:t>
            </a:r>
            <a:endParaRPr lang="sl-SI" altLang="sl-SI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 </a:t>
            </a:r>
            <a:r>
              <a:rPr lang="sl-SI" altLang="sl-SI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RES JE!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Osnovno gibanje je VRTENJE – ROTACIJA Zemlje okoli svoje osi.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Drugo gibanje je KROŽENJE okoli Sonca.</a:t>
            </a:r>
            <a:endParaRPr lang="sl-SI" altLang="sl-SI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sl-SI" sz="2800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4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00"/>
    </mc:Choice>
    <mc:Fallback xmlns="">
      <p:transition spd="slow" advTm="5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4.7|7.5|6.2|2.5|7.2|8.2|5.7|1.9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2.2|3.5|14.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Širokozaslonsko</PresentationFormat>
  <Paragraphs>23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Officeova tema</vt:lpstr>
      <vt:lpstr>SONCE, DAN IN NOČ, LETNI ČASI</vt:lpstr>
      <vt:lpstr>PowerPointova predstavitev</vt:lpstr>
      <vt:lpstr>Kaj že veš? Je res ali ni res?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SONCE, DAN IN NOČ, LETNI ČASI</dc:title>
  <dc:creator>petra.bergoc@gmail.com</dc:creator>
  <cp:lastModifiedBy>OŠ Pivka</cp:lastModifiedBy>
  <cp:revision>1</cp:revision>
  <dcterms:created xsi:type="dcterms:W3CDTF">2020-03-25T20:50:17Z</dcterms:created>
  <dcterms:modified xsi:type="dcterms:W3CDTF">2020-04-09T11:00:04Z</dcterms:modified>
</cp:coreProperties>
</file>