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2" r:id="rId7"/>
    <p:sldId id="261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6419A93-9E36-4151-AC31-0B2BB7F60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A4FAD08-0E37-484A-AC46-E4E9E5FA13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B84528F-5768-4937-8E9B-7597CBFBE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B246BAE-2B29-4961-9B0C-57C9CC09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107550-2DF2-4530-866E-A6438CBD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485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D7099F-C2F5-4CAA-BA11-492C98E9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200EDFF-8986-476F-A50D-126D046975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B0E0D7F-747E-406F-8183-E015409A9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99481EB-344F-430C-944B-2501D049E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995B88F-756A-43DB-80AA-0EE54A4E5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304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3196461-B1EB-4574-B8F6-8692A18EC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DB8C1133-D34E-4BE7-AB05-172EB3F35F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241AC6F-79B9-4363-8183-34DB1094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61F0638B-3309-4444-AAA3-D864BC77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0CBA9AD-079E-4E47-9BE0-2D79FC7E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715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BB0F55-EBDB-4679-822C-D6CA60694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644BC2-2817-4F85-AEA5-D2AF580F9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90F7DB9-D407-4A2C-9E20-6ECB714C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4EE001-1FB5-436C-B116-D115E4A0F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1D37653-3946-48B0-B7D7-74E1E3319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84132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D9D328-0CC7-4410-B195-00B2616A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C020580-E084-40BE-8FCE-89FCFB2D0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6B58A8D-9388-4F5D-B2B2-E2ABAA98F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BCCB18-16CD-40C6-9050-BA8106912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45102EA-F869-44D3-9F32-4C947ED5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9657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AD5BD4-1126-43DF-BF5E-C30FD6C92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42E6EA1-E92D-4D1B-B5C0-725EB60C5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6D72070-E89E-4575-88B3-25DBAFEB2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1F7BC53-F47E-4C1D-9B7C-5D8740106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B914F25-058A-45A5-BDC1-59CF92F70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6E69EB7-6A2C-4973-9153-24B6E4CFC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6243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73F35A-A0BD-41EE-B471-104657991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D540C0F-F2E8-40A5-A369-24CA48DDA6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0AC473F-52D3-4360-9C06-32392144D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AC7E260D-8CBC-4D73-9840-240A20AE73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8673B884-720A-4CAF-A095-B3BAD16C33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5457CBD-B68E-402D-8F2A-BFE82F18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EDBD6C75-0C73-4D4E-9858-637473EE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CF9DBBCC-3332-4D96-9379-981E62989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30460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FA042C-1C92-4CF9-B50E-195A9602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ABE989B4-B2F8-4C44-A5C2-BCF302DA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E227C14B-2A77-45B8-96C9-61C6697B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32728E09-0830-4A92-995C-60EDF07F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391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3885AA4-90B3-40FB-AB7C-F6D80567B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46D0CA7-24C3-47AA-9D62-23E60499C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BC08FFE-88C4-414D-9EBF-6E61CD416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5607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0D4264B-BB49-4151-BD29-E642A0A79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0ACD5D-6904-43C8-A806-0E4B2BEF7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AE30684-1F82-4782-B13B-CA1D634B0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E253790-C9DD-425E-B289-AAD85FAE5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A8CB4349-5918-4304-94FC-5A4040AF1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F2164F1-DED8-48D3-A999-712C3F43F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882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5E2F229-7B97-4175-B14D-95862AC03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0315D13D-3DA1-4DCD-9AD0-8FA702C5FE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4401A2A-0DB3-4FC9-9276-B002E92C6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6D937A60-1911-4E1B-8A49-1AA52883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F0E4B-26BF-4792-84B7-3929366248F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E6BB20B9-FD0E-4A5E-AA86-C7A9F1A9C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01C7453-8622-42B3-BF2D-EF9F15A5E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26748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ADA09143-A9CC-43DF-990F-F1523F090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CCF6B37-B3EE-49CF-AAFA-DEADFDEDD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627539-0D61-42CD-908C-73493277FE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F0E4B-26BF-4792-84B7-3929366248F1}" type="datetimeFigureOut">
              <a:rPr lang="sl-SI" smtClean="0"/>
              <a:t>19. 04. 2020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C25C911-B3D8-4FE9-B413-6DC013EA0F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621B761-B76F-4860-A633-FC6D4996A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1BA31-2A42-4960-8B67-21A4D6ADE28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404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5A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645A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slov 1">
            <a:extLst>
              <a:ext uri="{FF2B5EF4-FFF2-40B4-BE49-F238E27FC236}">
                <a16:creationId xmlns:a16="http://schemas.microsoft.com/office/drawing/2014/main" id="{0748E525-270B-44EE-8429-4EA184B4B0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4079614"/>
            <a:ext cx="9966960" cy="1560320"/>
          </a:xfrm>
        </p:spPr>
        <p:txBody>
          <a:bodyPr>
            <a:normAutofit/>
          </a:bodyPr>
          <a:lstStyle/>
          <a:p>
            <a:r>
              <a:rPr lang="sl-SI" sz="4900" dirty="0">
                <a:solidFill>
                  <a:srgbClr val="645A4E"/>
                </a:solidFill>
              </a:rPr>
              <a:t>LIKOVNO USTAVRJANJE IZ NARAVNIH MATERIALOV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763CFF1-7393-47A5-B03A-4692B76373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674" y="6024739"/>
            <a:ext cx="11573565" cy="502672"/>
          </a:xfrm>
        </p:spPr>
        <p:txBody>
          <a:bodyPr>
            <a:noAutofit/>
          </a:bodyPr>
          <a:lstStyle/>
          <a:p>
            <a:r>
              <a:rPr lang="sl-SI" sz="2600" dirty="0">
                <a:solidFill>
                  <a:srgbClr val="645A4E"/>
                </a:solidFill>
              </a:rPr>
              <a:t>Arhitektura</a:t>
            </a:r>
            <a:r>
              <a:rPr lang="sl-SI" sz="2600">
                <a:solidFill>
                  <a:srgbClr val="645A4E"/>
                </a:solidFill>
              </a:rPr>
              <a:t>: </a:t>
            </a:r>
            <a:r>
              <a:rPr lang="sl-SI" sz="2600" smtClean="0">
                <a:solidFill>
                  <a:srgbClr val="645A4E"/>
                </a:solidFill>
              </a:rPr>
              <a:t>Oblikovanje </a:t>
            </a:r>
            <a:r>
              <a:rPr lang="sl-SI" sz="2600" dirty="0">
                <a:solidFill>
                  <a:srgbClr val="645A4E"/>
                </a:solidFill>
              </a:rPr>
              <a:t>prostorskih oblik iz naravnih materialov v odprtem prostoru</a:t>
            </a:r>
          </a:p>
        </p:txBody>
      </p:sp>
      <p:pic>
        <p:nvPicPr>
          <p:cNvPr id="6146" name="Picture 2" descr="Natural Materials">
            <a:extLst>
              <a:ext uri="{FF2B5EF4-FFF2-40B4-BE49-F238E27FC236}">
                <a16:creationId xmlns:a16="http://schemas.microsoft.com/office/drawing/2014/main" id="{C9C169F2-0D7C-4604-AB48-0383A890A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4" r="1" b="9203"/>
          <a:stretch/>
        </p:blipFill>
        <p:spPr bwMode="auto">
          <a:xfrm>
            <a:off x="243840" y="23749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dnaslov 2">
            <a:extLst>
              <a:ext uri="{FF2B5EF4-FFF2-40B4-BE49-F238E27FC236}">
                <a16:creationId xmlns:a16="http://schemas.microsoft.com/office/drawing/2014/main" id="{D08C2A75-3BB2-4E1E-A960-0637CBA8AC21}"/>
              </a:ext>
            </a:extLst>
          </p:cNvPr>
          <p:cNvSpPr txBox="1">
            <a:spLocks/>
          </p:cNvSpPr>
          <p:nvPr/>
        </p:nvSpPr>
        <p:spPr>
          <a:xfrm>
            <a:off x="252674" y="256540"/>
            <a:ext cx="4983480" cy="502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2600" dirty="0" smtClean="0">
                <a:solidFill>
                  <a:schemeClr val="bg1"/>
                </a:solidFill>
              </a:rPr>
              <a:t>3</a:t>
            </a:r>
            <a:r>
              <a:rPr lang="sl-SI" sz="2600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247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B5E41EC3-0BB0-4461-935A-ECD9385D6343}"/>
              </a:ext>
            </a:extLst>
          </p:cNvPr>
          <p:cNvSpPr txBox="1"/>
          <p:nvPr/>
        </p:nvSpPr>
        <p:spPr>
          <a:xfrm>
            <a:off x="7717535" y="238760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04E2E03-DB9C-486C-9A2B-CCCA165CFC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, ki vsebuje besede ustavi, znak, oblačila, rdeča&#10;&#10;Opis je samodejno ustvarjen">
            <a:extLst>
              <a:ext uri="{FF2B5EF4-FFF2-40B4-BE49-F238E27FC236}">
                <a16:creationId xmlns:a16="http://schemas.microsoft.com/office/drawing/2014/main" id="{3574CAC3-8E12-4D06-8182-20A5C47B6E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77" r="28989"/>
          <a:stretch/>
        </p:blipFill>
        <p:spPr>
          <a:xfrm>
            <a:off x="2" y="1587"/>
            <a:ext cx="6095999" cy="6856413"/>
          </a:xfrm>
          <a:custGeom>
            <a:avLst/>
            <a:gdLst/>
            <a:ahLst/>
            <a:cxnLst/>
            <a:rect l="l" t="t" r="r" b="b"/>
            <a:pathLst>
              <a:path w="6649908" h="6856413">
                <a:moveTo>
                  <a:pt x="0" y="0"/>
                </a:moveTo>
                <a:lnTo>
                  <a:pt x="6559859" y="0"/>
                </a:lnTo>
                <a:lnTo>
                  <a:pt x="6572145" y="79394"/>
                </a:lnTo>
                <a:cubicBezTo>
                  <a:pt x="6857782" y="2230562"/>
                  <a:pt x="6243159" y="4473353"/>
                  <a:pt x="6528796" y="6624522"/>
                </a:cubicBezTo>
                <a:lnTo>
                  <a:pt x="6564680" y="6856413"/>
                </a:lnTo>
                <a:lnTo>
                  <a:pt x="0" y="6856413"/>
                </a:lnTo>
                <a:close/>
              </a:path>
            </a:pathLst>
          </a:custGeom>
        </p:spPr>
      </p:pic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C7AD231-D8EC-43B6-A22F-629CA86F7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7734" y="1761172"/>
            <a:ext cx="5774264" cy="3752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ČESA ŽE DOLGO NISI POČEL?</a:t>
            </a:r>
          </a:p>
          <a:p>
            <a:pPr marL="0" indent="0">
              <a:buNone/>
            </a:pPr>
            <a:endParaRPr lang="sl-SI" sz="3600" dirty="0"/>
          </a:p>
          <a:p>
            <a:pPr marL="0" indent="0">
              <a:buNone/>
            </a:pPr>
            <a:r>
              <a:rPr lang="sl-SI" sz="3600" dirty="0"/>
              <a:t>Pa tako si želiš!</a:t>
            </a:r>
          </a:p>
          <a:p>
            <a:pPr marL="0" indent="0">
              <a:buNone/>
            </a:pPr>
            <a:r>
              <a:rPr lang="sl-SI" sz="3600" dirty="0"/>
              <a:t>A ne moreš.</a:t>
            </a:r>
          </a:p>
          <a:p>
            <a:pPr marL="0" indent="0">
              <a:buNone/>
            </a:pPr>
            <a:r>
              <a:rPr lang="sl-SI" sz="3600" dirty="0"/>
              <a:t>Zaradi karantene!</a:t>
            </a:r>
          </a:p>
        </p:txBody>
      </p:sp>
    </p:spTree>
    <p:extLst>
      <p:ext uri="{BB962C8B-B14F-4D97-AF65-F5344CB8AC3E}">
        <p14:creationId xmlns:p14="http://schemas.microsoft.com/office/powerpoint/2010/main" val="34559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447406-FD1B-4FF8-B024-8254C3B67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8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/>
              <a:t>Pojdi ven in iz naravnih materialov  to ustvari – tisto, kar najbolj pogrešaš!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573B3C1-1BFC-4341-8D18-20D21C1CA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15" y="2749550"/>
            <a:ext cx="11367770" cy="3984624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sl-SI" sz="4100" dirty="0"/>
              <a:t>Ustvarjaj kar na tleh.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sz="3200" b="1" dirty="0"/>
              <a:t>MERILA</a:t>
            </a:r>
            <a:r>
              <a:rPr lang="sl-SI" sz="3200" dirty="0"/>
              <a:t>: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Ustvarjalnost.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Velikost – vsaj pol metra.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Uporaba različnih materialov.</a:t>
            </a:r>
          </a:p>
          <a:p>
            <a:pPr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="" xmlns:asvg="http://schemas.microsoft.com/office/drawing/2016/SVG/main" r:embed="rId3"/>
                    </a:ext>
                  </a:extLst>
                </a:blip>
              </a:buBlip>
            </a:pPr>
            <a:r>
              <a:rPr lang="sl-SI" sz="3200" dirty="0"/>
              <a:t>Uporaba barv (sedaj je v naravi veliko barvnih materialov).</a:t>
            </a:r>
          </a:p>
        </p:txBody>
      </p:sp>
      <p:pic>
        <p:nvPicPr>
          <p:cNvPr id="4" name="Picture 2" descr="Natural Materials">
            <a:extLst>
              <a:ext uri="{FF2B5EF4-FFF2-40B4-BE49-F238E27FC236}">
                <a16:creationId xmlns:a16="http://schemas.microsoft.com/office/drawing/2014/main" id="{AFE653F0-4FED-4ACD-96E5-C65B27E7F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4" b="3215"/>
          <a:stretch/>
        </p:blipFill>
        <p:spPr bwMode="auto">
          <a:xfrm>
            <a:off x="0" y="1449389"/>
            <a:ext cx="12192000" cy="1325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509" y="3069771"/>
            <a:ext cx="3940628" cy="295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1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3" y="190863"/>
            <a:ext cx="4931773" cy="657569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5022" y="190863"/>
            <a:ext cx="4847149" cy="6471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75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8" y="849086"/>
            <a:ext cx="5616212" cy="5616212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775" y="1300067"/>
            <a:ext cx="5924550" cy="471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81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195" y="101536"/>
            <a:ext cx="4925921" cy="3689686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4825" y="101536"/>
            <a:ext cx="4723448" cy="31432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4116" y="3244776"/>
            <a:ext cx="3662363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13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2232CA-E36E-419E-A9B6-70AFCD6A9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NARAVA NAM PONUJA LIKOVNI MATERIAL</a:t>
            </a:r>
            <a:endParaRPr lang="sl-SI"/>
          </a:p>
        </p:txBody>
      </p:sp>
      <p:sp>
        <p:nvSpPr>
          <p:cNvPr id="8" name="Prostoročno: oblika 7">
            <a:extLst>
              <a:ext uri="{FF2B5EF4-FFF2-40B4-BE49-F238E27FC236}">
                <a16:creationId xmlns:a16="http://schemas.microsoft.com/office/drawing/2014/main" id="{97954E05-EFBC-45B9-968E-50D084C7233F}"/>
              </a:ext>
            </a:extLst>
          </p:cNvPr>
          <p:cNvSpPr/>
          <p:nvPr/>
        </p:nvSpPr>
        <p:spPr>
          <a:xfrm>
            <a:off x="1420845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Listje</a:t>
            </a:r>
            <a:endParaRPr lang="en-US" sz="3600" kern="1200" dirty="0"/>
          </a:p>
        </p:txBody>
      </p:sp>
      <p:sp>
        <p:nvSpPr>
          <p:cNvPr id="9" name="Prostoročno: oblika 8">
            <a:extLst>
              <a:ext uri="{FF2B5EF4-FFF2-40B4-BE49-F238E27FC236}">
                <a16:creationId xmlns:a16="http://schemas.microsoft.com/office/drawing/2014/main" id="{19C0B210-18D0-43F0-9552-AD072E7B0CA7}"/>
              </a:ext>
            </a:extLst>
          </p:cNvPr>
          <p:cNvSpPr/>
          <p:nvPr/>
        </p:nvSpPr>
        <p:spPr>
          <a:xfrm>
            <a:off x="381278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Cvetovi</a:t>
            </a:r>
            <a:endParaRPr lang="en-US" sz="3600" kern="1200" dirty="0"/>
          </a:p>
        </p:txBody>
      </p:sp>
      <p:sp>
        <p:nvSpPr>
          <p:cNvPr id="10" name="Prostoročno: oblika 9">
            <a:extLst>
              <a:ext uri="{FF2B5EF4-FFF2-40B4-BE49-F238E27FC236}">
                <a16:creationId xmlns:a16="http://schemas.microsoft.com/office/drawing/2014/main" id="{F2A29E59-8939-4263-B308-0FEBD31B7CBF}"/>
              </a:ext>
            </a:extLst>
          </p:cNvPr>
          <p:cNvSpPr/>
          <p:nvPr/>
        </p:nvSpPr>
        <p:spPr>
          <a:xfrm>
            <a:off x="620472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Veje</a:t>
            </a:r>
            <a:endParaRPr lang="en-US" sz="3600" kern="1200" dirty="0"/>
          </a:p>
        </p:txBody>
      </p:sp>
      <p:sp>
        <p:nvSpPr>
          <p:cNvPr id="11" name="Prostoročno: oblika 10">
            <a:extLst>
              <a:ext uri="{FF2B5EF4-FFF2-40B4-BE49-F238E27FC236}">
                <a16:creationId xmlns:a16="http://schemas.microsoft.com/office/drawing/2014/main" id="{AD2A4D09-A97F-466D-A58C-71B5D9D43537}"/>
              </a:ext>
            </a:extLst>
          </p:cNvPr>
          <p:cNvSpPr/>
          <p:nvPr/>
        </p:nvSpPr>
        <p:spPr>
          <a:xfrm>
            <a:off x="8596664" y="1830581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Storži</a:t>
            </a:r>
            <a:endParaRPr lang="en-US" sz="3600" kern="1200"/>
          </a:p>
        </p:txBody>
      </p:sp>
      <p:sp>
        <p:nvSpPr>
          <p:cNvPr id="12" name="Prostoročno: oblika 11">
            <a:extLst>
              <a:ext uri="{FF2B5EF4-FFF2-40B4-BE49-F238E27FC236}">
                <a16:creationId xmlns:a16="http://schemas.microsoft.com/office/drawing/2014/main" id="{CA0E4AF9-5903-4F22-B101-B8F4DC9A5518}"/>
              </a:ext>
            </a:extLst>
          </p:cNvPr>
          <p:cNvSpPr/>
          <p:nvPr/>
        </p:nvSpPr>
        <p:spPr>
          <a:xfrm>
            <a:off x="1420845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 dirty="0"/>
              <a:t>Kamenje</a:t>
            </a:r>
            <a:endParaRPr lang="en-US" sz="3600" kern="1200" dirty="0"/>
          </a:p>
        </p:txBody>
      </p:sp>
      <p:sp>
        <p:nvSpPr>
          <p:cNvPr id="13" name="Prostoročno: oblika 12">
            <a:extLst>
              <a:ext uri="{FF2B5EF4-FFF2-40B4-BE49-F238E27FC236}">
                <a16:creationId xmlns:a16="http://schemas.microsoft.com/office/drawing/2014/main" id="{14448D99-EC59-408C-96D3-DB8249717B50}"/>
              </a:ext>
            </a:extLst>
          </p:cNvPr>
          <p:cNvSpPr/>
          <p:nvPr/>
        </p:nvSpPr>
        <p:spPr>
          <a:xfrm>
            <a:off x="381278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Plodovi </a:t>
            </a:r>
            <a:endParaRPr lang="en-US" sz="3600" kern="1200"/>
          </a:p>
        </p:txBody>
      </p:sp>
      <p:sp>
        <p:nvSpPr>
          <p:cNvPr id="14" name="Prostoročno: oblika 13">
            <a:extLst>
              <a:ext uri="{FF2B5EF4-FFF2-40B4-BE49-F238E27FC236}">
                <a16:creationId xmlns:a16="http://schemas.microsoft.com/office/drawing/2014/main" id="{EB77B8ED-8CD9-4714-AFDD-9398EA8B4B43}"/>
              </a:ext>
            </a:extLst>
          </p:cNvPr>
          <p:cNvSpPr/>
          <p:nvPr/>
        </p:nvSpPr>
        <p:spPr>
          <a:xfrm>
            <a:off x="620472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Semena</a:t>
            </a:r>
            <a:endParaRPr lang="en-US" sz="3600" kern="1200"/>
          </a:p>
        </p:txBody>
      </p:sp>
      <p:sp>
        <p:nvSpPr>
          <p:cNvPr id="15" name="Prostoročno: oblika 14">
            <a:extLst>
              <a:ext uri="{FF2B5EF4-FFF2-40B4-BE49-F238E27FC236}">
                <a16:creationId xmlns:a16="http://schemas.microsoft.com/office/drawing/2014/main" id="{AAF2862E-292B-4376-8FF4-E3F93770BB4E}"/>
              </a:ext>
            </a:extLst>
          </p:cNvPr>
          <p:cNvSpPr/>
          <p:nvPr/>
        </p:nvSpPr>
        <p:spPr>
          <a:xfrm>
            <a:off x="8596664" y="3352724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Trava</a:t>
            </a:r>
            <a:endParaRPr lang="en-US" sz="3600" kern="1200"/>
          </a:p>
        </p:txBody>
      </p:sp>
      <p:sp>
        <p:nvSpPr>
          <p:cNvPr id="16" name="Prostoročno: oblika 15">
            <a:extLst>
              <a:ext uri="{FF2B5EF4-FFF2-40B4-BE49-F238E27FC236}">
                <a16:creationId xmlns:a16="http://schemas.microsoft.com/office/drawing/2014/main" id="{46DCFA5B-F477-4227-831D-09A88FD394F0}"/>
              </a:ext>
            </a:extLst>
          </p:cNvPr>
          <p:cNvSpPr/>
          <p:nvPr/>
        </p:nvSpPr>
        <p:spPr>
          <a:xfrm>
            <a:off x="3812784" y="4874868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3600" kern="1200"/>
              <a:t>Ptičja peresa</a:t>
            </a:r>
            <a:endParaRPr lang="en-US" sz="3600" kern="1200"/>
          </a:p>
        </p:txBody>
      </p:sp>
      <p:sp>
        <p:nvSpPr>
          <p:cNvPr id="17" name="Prostoročno: oblika 16">
            <a:extLst>
              <a:ext uri="{FF2B5EF4-FFF2-40B4-BE49-F238E27FC236}">
                <a16:creationId xmlns:a16="http://schemas.microsoft.com/office/drawing/2014/main" id="{27D6DB25-572A-4BD2-B17B-1D298578B2A4}"/>
              </a:ext>
            </a:extLst>
          </p:cNvPr>
          <p:cNvSpPr/>
          <p:nvPr/>
        </p:nvSpPr>
        <p:spPr>
          <a:xfrm>
            <a:off x="6204724" y="4874868"/>
            <a:ext cx="2174490" cy="1304694"/>
          </a:xfrm>
          <a:custGeom>
            <a:avLst/>
            <a:gdLst>
              <a:gd name="connsiteX0" fmla="*/ 0 w 2174490"/>
              <a:gd name="connsiteY0" fmla="*/ 0 h 1304694"/>
              <a:gd name="connsiteX1" fmla="*/ 2174490 w 2174490"/>
              <a:gd name="connsiteY1" fmla="*/ 0 h 1304694"/>
              <a:gd name="connsiteX2" fmla="*/ 2174490 w 2174490"/>
              <a:gd name="connsiteY2" fmla="*/ 1304694 h 1304694"/>
              <a:gd name="connsiteX3" fmla="*/ 0 w 2174490"/>
              <a:gd name="connsiteY3" fmla="*/ 1304694 h 1304694"/>
              <a:gd name="connsiteX4" fmla="*/ 0 w 2174490"/>
              <a:gd name="connsiteY4" fmla="*/ 0 h 1304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74490" h="1304694">
                <a:moveTo>
                  <a:pt x="0" y="0"/>
                </a:moveTo>
                <a:lnTo>
                  <a:pt x="2174490" y="0"/>
                </a:lnTo>
                <a:lnTo>
                  <a:pt x="2174490" y="1304694"/>
                </a:lnTo>
                <a:lnTo>
                  <a:pt x="0" y="130469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7160" tIns="137160" rIns="137160" bIns="137160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sl-SI" sz="2800" dirty="0"/>
              <a:t>In še mnogi drugi.</a:t>
            </a:r>
            <a:endParaRPr lang="en-US" sz="2800" kern="1200" dirty="0"/>
          </a:p>
        </p:txBody>
      </p:sp>
    </p:spTree>
    <p:extLst>
      <p:ext uri="{BB962C8B-B14F-4D97-AF65-F5344CB8AC3E}">
        <p14:creationId xmlns:p14="http://schemas.microsoft.com/office/powerpoint/2010/main" val="7911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A898E9-EFD6-4571-A041-0991E6FDB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449" y="4559523"/>
            <a:ext cx="10901471" cy="1236440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dirty="0"/>
              <a:t>NARAVA NAM PONUJA MOŽNOST ZA USTVARJANJE</a:t>
            </a:r>
            <a:r>
              <a:rPr lang="sl-SI" sz="3800" dirty="0"/>
              <a:t>.</a:t>
            </a:r>
            <a:endParaRPr lang="en-US" sz="3800" dirty="0"/>
          </a:p>
        </p:txBody>
      </p:sp>
      <p:pic>
        <p:nvPicPr>
          <p:cNvPr id="10242" name="Picture 2" descr="Natural Materials">
            <a:extLst>
              <a:ext uri="{FF2B5EF4-FFF2-40B4-BE49-F238E27FC236}">
                <a16:creationId xmlns:a16="http://schemas.microsoft.com/office/drawing/2014/main" id="{8E6263FD-8610-4739-8F40-95F6CE0DB5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0" b="5938"/>
          <a:stretch/>
        </p:blipFill>
        <p:spPr bwMode="auto">
          <a:xfrm>
            <a:off x="20" y="-19049"/>
            <a:ext cx="12191979" cy="423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7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a, ki vsebuje besede zunanje, voda, plaža, ovca&#10;&#10;Opis je samodejno ustvarjen">
            <a:extLst>
              <a:ext uri="{FF2B5EF4-FFF2-40B4-BE49-F238E27FC236}">
                <a16:creationId xmlns:a16="http://schemas.microsoft.com/office/drawing/2014/main" id="{057FB381-6FF3-4251-BD11-7C426D702E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90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5F92C1-E5E2-46B5-9999-3C84335F6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59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FFC011A2-E2E0-4301-9BEB-AC96CE977075}"/>
              </a:ext>
            </a:extLst>
          </p:cNvPr>
          <p:cNvSpPr txBox="1"/>
          <p:nvPr/>
        </p:nvSpPr>
        <p:spPr>
          <a:xfrm>
            <a:off x="5135089" y="5455920"/>
            <a:ext cx="4049551" cy="706181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Adam Long: </a:t>
            </a:r>
            <a:r>
              <a:rPr lang="en-US" sz="3000" dirty="0" err="1">
                <a:latin typeface="+mj-lt"/>
                <a:ea typeface="+mj-ea"/>
                <a:cs typeface="+mj-cs"/>
              </a:rPr>
              <a:t>Aglain</a:t>
            </a:r>
            <a:r>
              <a:rPr lang="en-US" sz="3000" dirty="0">
                <a:latin typeface="+mj-lt"/>
                <a:ea typeface="+mj-ea"/>
                <a:cs typeface="+mj-cs"/>
              </a:rPr>
              <a:t> </a:t>
            </a:r>
            <a:r>
              <a:rPr lang="en-US" sz="3000" dirty="0" err="1">
                <a:latin typeface="+mj-lt"/>
                <a:ea typeface="+mj-ea"/>
                <a:cs typeface="+mj-cs"/>
              </a:rPr>
              <a:t>ples</a:t>
            </a:r>
            <a:endParaRPr lang="en-US" sz="3000" dirty="0"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95A9BF5-8D5C-48F9-B870-4A5617DF7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78"/>
          <a:stretch/>
        </p:blipFill>
        <p:spPr bwMode="auto">
          <a:xfrm>
            <a:off x="1" y="10"/>
            <a:ext cx="465429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2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F1307A2A-B64B-4DBE-AD73-02DAD6597EAD}"/>
              </a:ext>
            </a:extLst>
          </p:cNvPr>
          <p:cNvSpPr txBox="1"/>
          <p:nvPr/>
        </p:nvSpPr>
        <p:spPr>
          <a:xfrm>
            <a:off x="6542535" y="5110480"/>
            <a:ext cx="3353305" cy="741774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1274DB8-6D8A-4E3A-A7E6-81F91EE800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2" r="-1" b="-1"/>
          <a:stretch/>
        </p:blipFill>
        <p:spPr bwMode="auto">
          <a:xfrm>
            <a:off x="20" y="10"/>
            <a:ext cx="610563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73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00DD85C-3CD7-41FC-B54E-EC195F1A7BD1}"/>
              </a:ext>
            </a:extLst>
          </p:cNvPr>
          <p:cNvSpPr txBox="1"/>
          <p:nvPr/>
        </p:nvSpPr>
        <p:spPr>
          <a:xfrm>
            <a:off x="8083295" y="5201920"/>
            <a:ext cx="2574545" cy="55929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0C58DB9-0F80-4A19-8A91-57EA2E1A72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4" r="2" b="7279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6EBFBBAC-D526-4421-B063-8C0EA698CE53}"/>
              </a:ext>
            </a:extLst>
          </p:cNvPr>
          <p:cNvSpPr txBox="1"/>
          <p:nvPr/>
        </p:nvSpPr>
        <p:spPr>
          <a:xfrm>
            <a:off x="7829295" y="1950721"/>
            <a:ext cx="3377183" cy="370889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dirty="0">
                <a:latin typeface="+mj-lt"/>
                <a:ea typeface="+mj-ea"/>
                <a:cs typeface="+mj-cs"/>
              </a:rPr>
              <a:t>Vicki Rawlins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C9BD1CD8-F14A-40FF-B6D4-CFDD0D742D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80" r="2" b="2"/>
          <a:stretch/>
        </p:blipFill>
        <p:spPr>
          <a:xfrm>
            <a:off x="20" y="10"/>
            <a:ext cx="753463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121</Words>
  <Application>Microsoft Office PowerPoint</Application>
  <PresentationFormat>Širokozaslonsko</PresentationFormat>
  <Paragraphs>32</Paragraphs>
  <Slides>15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Officeova tema</vt:lpstr>
      <vt:lpstr>LIKOVNO USTAVRJANJE IZ NARAVNIH MATERIALOV</vt:lpstr>
      <vt:lpstr>NARAVA NAM PONUJA LIKOVNI MATERIAL</vt:lpstr>
      <vt:lpstr>NARAVA NAM PONUJA MOŽNOST ZA USTVARJANJE.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Pojdi ven in iz naravnih materialov  to ustvari – tisto, kar najbolj pogrešaš!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LIKOVNO USTAVRJANJE IZ NARAVNIH MATERIALOV</dc:title>
  <dc:creator>Ana Breznik</dc:creator>
  <cp:lastModifiedBy>OŠ Pivka</cp:lastModifiedBy>
  <cp:revision>10</cp:revision>
  <dcterms:created xsi:type="dcterms:W3CDTF">2020-04-06T20:03:50Z</dcterms:created>
  <dcterms:modified xsi:type="dcterms:W3CDTF">2020-04-19T15:40:53Z</dcterms:modified>
</cp:coreProperties>
</file>