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2" r:id="rId2"/>
    <p:sldId id="256" r:id="rId3"/>
    <p:sldId id="257" r:id="rId4"/>
    <p:sldId id="258" r:id="rId5"/>
    <p:sldId id="259" r:id="rId6"/>
    <p:sldId id="260"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sl-SI" smtClean="0"/>
              <a:t>Uredite slog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l-SI" smtClean="0"/>
              <a:t>Uredite slog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4/6/2020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l-SI" smtClean="0"/>
              <a:t>Uredite slog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2A54C80-263E-416B-A8E0-580EDEADCBDC}" type="datetimeFigureOut">
              <a:rPr lang="en-US" dirty="0"/>
              <a:t>4/6/2020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4/6/2020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l-SI" smtClean="0"/>
              <a:t>Uredite slog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4/6/2020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značba mesta vsebine 2"/>
          <p:cNvSpPr>
            <a:spLocks noGrp="1"/>
          </p:cNvSpPr>
          <p:nvPr>
            <p:ph idx="1"/>
          </p:nvPr>
        </p:nvSpPr>
        <p:spPr/>
        <p:txBody>
          <a:bodyPr/>
          <a:lstStyle/>
          <a:p>
            <a:pPr marL="0" indent="0">
              <a:buNone/>
            </a:pPr>
            <a:r>
              <a:rPr lang="sl-SI" dirty="0" smtClean="0"/>
              <a:t>Pozdravljeni moji šestošolci. </a:t>
            </a:r>
          </a:p>
          <a:p>
            <a:pPr marL="0" indent="0">
              <a:buNone/>
            </a:pPr>
            <a:r>
              <a:rPr lang="sl-SI" dirty="0" smtClean="0"/>
              <a:t>Nekaj navodil za pričetek dela za gospodinjstvo.</a:t>
            </a:r>
          </a:p>
          <a:p>
            <a:pPr>
              <a:buAutoNum type="arabicPeriod"/>
            </a:pPr>
            <a:r>
              <a:rPr lang="sl-SI" dirty="0" smtClean="0"/>
              <a:t>V zvezke zapišite naslov – Oblikovanje prehranskih navad</a:t>
            </a:r>
          </a:p>
          <a:p>
            <a:pPr>
              <a:buAutoNum type="arabicPeriod"/>
            </a:pPr>
            <a:r>
              <a:rPr lang="sl-SI" dirty="0" smtClean="0"/>
              <a:t>Nato preberite obe zgodbi ter razmislite o prehranskih navadah, ki so vam predstavljene. Pogovorite se o njih s straši, brati ali sestrami. </a:t>
            </a:r>
            <a:endParaRPr lang="sl-SI" dirty="0"/>
          </a:p>
          <a:p>
            <a:pPr>
              <a:buAutoNum type="arabicPeriod"/>
            </a:pPr>
            <a:r>
              <a:rPr lang="sl-SI" dirty="0" smtClean="0"/>
              <a:t>V nadaljevanju je predstavljena učna snov, ki jo prepišite v zvezke (</a:t>
            </a:r>
            <a:r>
              <a:rPr lang="sl-SI" dirty="0" err="1" smtClean="0"/>
              <a:t>slajd</a:t>
            </a:r>
            <a:r>
              <a:rPr lang="sl-SI" dirty="0" smtClean="0"/>
              <a:t> 5 in 6). </a:t>
            </a:r>
          </a:p>
          <a:p>
            <a:pPr>
              <a:buAutoNum type="arabicPeriod"/>
            </a:pPr>
            <a:r>
              <a:rPr lang="sl-SI" dirty="0" smtClean="0"/>
              <a:t>Čisto na koncu vas čaka naloga v delovnem zvezku. Rešite jo. Nato svoje znanje utrjujte naprej z zloženko, ki je v delovnem zvezku. </a:t>
            </a:r>
          </a:p>
        </p:txBody>
      </p:sp>
    </p:spTree>
    <p:extLst>
      <p:ext uri="{BB962C8B-B14F-4D97-AF65-F5344CB8AC3E}">
        <p14:creationId xmlns:p14="http://schemas.microsoft.com/office/powerpoint/2010/main" val="1112452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smtClean="0"/>
              <a:t>OBLIKOVANJE PREHRANSKIH NAVAD</a:t>
            </a:r>
            <a:endParaRPr lang="sl-SI" dirty="0"/>
          </a:p>
        </p:txBody>
      </p:sp>
      <p:sp>
        <p:nvSpPr>
          <p:cNvPr id="3" name="Podnaslov 2"/>
          <p:cNvSpPr>
            <a:spLocks noGrp="1"/>
          </p:cNvSpPr>
          <p:nvPr>
            <p:ph type="subTitle" idx="1"/>
          </p:nvPr>
        </p:nvSpPr>
        <p:spPr/>
        <p:txBody>
          <a:bodyPr/>
          <a:lstStyle/>
          <a:p>
            <a:endParaRPr lang="sl-SI"/>
          </a:p>
        </p:txBody>
      </p:sp>
    </p:spTree>
    <p:extLst>
      <p:ext uri="{BB962C8B-B14F-4D97-AF65-F5344CB8AC3E}">
        <p14:creationId xmlns:p14="http://schemas.microsoft.com/office/powerpoint/2010/main" val="402698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470262" y="200297"/>
            <a:ext cx="5904412" cy="655564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sl-SI" sz="2000" dirty="0" smtClean="0"/>
              <a:t>Miha je osmošolec. Zjutraj vstane ,,</a:t>
            </a:r>
            <a:r>
              <a:rPr lang="sl-SI" sz="2000" i="1" dirty="0" smtClean="0"/>
              <a:t>zadnjo minuto</a:t>
            </a:r>
            <a:r>
              <a:rPr lang="sl-SI" sz="2000" dirty="0" smtClean="0"/>
              <a:t>‘‘, na hitro zloži v torbo šolske potrebščine, se obuje in že odhiti v šolo. Za zajtrk pravi, da nima ne časa ne teka. V šoli ne malica, ker mu malica ni všeč. Starši mu dajo vsak teden nekaj denarja, da bi si kupil kakšen sok in sendvič. Po šoli tako vedno teče v bližnjo restavracijo, kjer imajo hitro pripravljeno hrano. Vzame si dvojni hamburger, pomfrit in kokakolo. Nato gre domov. Vedno je prvi doma. Okrog štirih pride še sestra, ki je srednješolka in se vozi v oddaljen kraj. Ker tudi ona ne zajtrkuje, za malico pa poje le kakšen sadež, si skupaj pogrejeta na primer, golaž. Miha ima navado, da vsako jed, še preden jo poskusi, močno posoli, to se je naučil od očeta. Mama je popoldan v službi, tako da običajno že vnaprej pripravi jed in jo da v hladilnik. Nato se odločita, da bosta naredila naloge in gledala TV, dokler ne pride mama in pripravi večerjo, da se bosta končno lahko dobro najedla.</a:t>
            </a:r>
            <a:endParaRPr lang="sl-SI" sz="2000" dirty="0"/>
          </a:p>
        </p:txBody>
      </p:sp>
      <p:pic>
        <p:nvPicPr>
          <p:cNvPr id="4" name="Slika 3"/>
          <p:cNvPicPr>
            <a:picLocks noChangeAspect="1"/>
          </p:cNvPicPr>
          <p:nvPr/>
        </p:nvPicPr>
        <p:blipFill>
          <a:blip r:embed="rId2"/>
          <a:stretch>
            <a:fillRect/>
          </a:stretch>
        </p:blipFill>
        <p:spPr>
          <a:xfrm>
            <a:off x="7290163" y="4048669"/>
            <a:ext cx="4239986" cy="2506580"/>
          </a:xfrm>
          <a:prstGeom prst="rect">
            <a:avLst/>
          </a:prstGeom>
        </p:spPr>
      </p:pic>
      <p:pic>
        <p:nvPicPr>
          <p:cNvPr id="5" name="Slika 4"/>
          <p:cNvPicPr>
            <a:picLocks noChangeAspect="1"/>
          </p:cNvPicPr>
          <p:nvPr/>
        </p:nvPicPr>
        <p:blipFill>
          <a:blip r:embed="rId3"/>
          <a:stretch>
            <a:fillRect/>
          </a:stretch>
        </p:blipFill>
        <p:spPr>
          <a:xfrm>
            <a:off x="7442018" y="507666"/>
            <a:ext cx="3722370" cy="2970451"/>
          </a:xfrm>
          <a:prstGeom prst="rect">
            <a:avLst/>
          </a:prstGeom>
        </p:spPr>
      </p:pic>
    </p:spTree>
    <p:extLst>
      <p:ext uri="{BB962C8B-B14F-4D97-AF65-F5344CB8AC3E}">
        <p14:creationId xmlns:p14="http://schemas.microsoft.com/office/powerpoint/2010/main" val="3675757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818606" y="436870"/>
            <a:ext cx="5669280" cy="440120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sl-SI" sz="2000" dirty="0" smtClean="0"/>
              <a:t>Vanja je šestošolka. Vsak dan vstane ob pol sedmih zjutraj, se umije, preobleče in z bratcem sede k lepo pogrnjeni mizi. Dedek jima pripravi zajtrk, ki sestoji iz toplega napitka, kruha, namaza. Pripravi jima tudi jabolko ali kakšno drugo sadje. Sadja običajno ne pojesta ampak obljubita, da ga bosta pojedla popoldan. V šoli malicata in tudi kosita, saj ne zaupata preveč dedkovim kuharskim poskusom. Popoldan o hrani ne razmišljata veliko, saj se ukvarjata s številnimi aktivnostmi (rokomet, klavir, angleščina) tako, da brez težav počakata na večerjo, ki jo mama pripravi okrog sedmih zvečer. </a:t>
            </a:r>
            <a:endParaRPr lang="sl-SI" sz="2000" dirty="0"/>
          </a:p>
        </p:txBody>
      </p:sp>
      <p:pic>
        <p:nvPicPr>
          <p:cNvPr id="3" name="Slika 2"/>
          <p:cNvPicPr>
            <a:picLocks noChangeAspect="1"/>
          </p:cNvPicPr>
          <p:nvPr/>
        </p:nvPicPr>
        <p:blipFill>
          <a:blip r:embed="rId2"/>
          <a:stretch>
            <a:fillRect/>
          </a:stretch>
        </p:blipFill>
        <p:spPr>
          <a:xfrm>
            <a:off x="7265398" y="1071153"/>
            <a:ext cx="3877026" cy="3132637"/>
          </a:xfrm>
          <a:prstGeom prst="rect">
            <a:avLst/>
          </a:prstGeom>
        </p:spPr>
      </p:pic>
      <p:sp>
        <p:nvSpPr>
          <p:cNvPr id="4" name="PoljeZBesedilom 3"/>
          <p:cNvSpPr txBox="1"/>
          <p:nvPr/>
        </p:nvSpPr>
        <p:spPr>
          <a:xfrm>
            <a:off x="1541417" y="5399314"/>
            <a:ext cx="9640389" cy="646331"/>
          </a:xfrm>
          <a:prstGeom prst="rect">
            <a:avLst/>
          </a:prstGeom>
          <a:noFill/>
        </p:spPr>
        <p:txBody>
          <a:bodyPr wrap="square" rtlCol="0">
            <a:spAutoFit/>
          </a:bodyPr>
          <a:lstStyle/>
          <a:p>
            <a:r>
              <a:rPr lang="sl-SI" dirty="0" smtClean="0"/>
              <a:t>Razmisli, po čem se razlikujejo Mihove in Vanjine prehranske navade in kdo vse vpliva na prehranske navade v obeh primerih.</a:t>
            </a:r>
            <a:endParaRPr lang="sl-SI" dirty="0"/>
          </a:p>
        </p:txBody>
      </p:sp>
    </p:spTree>
    <p:extLst>
      <p:ext uri="{BB962C8B-B14F-4D97-AF65-F5344CB8AC3E}">
        <p14:creationId xmlns:p14="http://schemas.microsoft.com/office/powerpoint/2010/main" val="2354780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značba mesta vsebine 2"/>
          <p:cNvSpPr>
            <a:spLocks noGrp="1"/>
          </p:cNvSpPr>
          <p:nvPr>
            <p:ph idx="1"/>
          </p:nvPr>
        </p:nvSpPr>
        <p:spPr/>
        <p:txBody>
          <a:bodyPr numCol="2">
            <a:normAutofit/>
          </a:bodyPr>
          <a:lstStyle/>
          <a:p>
            <a:pPr>
              <a:buAutoNum type="arabicPeriod"/>
            </a:pPr>
            <a:r>
              <a:rPr lang="sl-SI" dirty="0" smtClean="0"/>
              <a:t>Kadar opisujemo navade, ki so povezane s prehrano in prehranjevanjem, govorimo o </a:t>
            </a:r>
            <a:r>
              <a:rPr lang="sl-SI" b="1" dirty="0" smtClean="0">
                <a:solidFill>
                  <a:schemeClr val="accent1">
                    <a:lumMod val="75000"/>
                  </a:schemeClr>
                </a:solidFill>
              </a:rPr>
              <a:t>PREHRANSKIH NAVADAH.</a:t>
            </a:r>
          </a:p>
          <a:p>
            <a:pPr>
              <a:buAutoNum type="arabicPeriod"/>
            </a:pPr>
            <a:r>
              <a:rPr lang="sl-SI" dirty="0" smtClean="0"/>
              <a:t>Na oblikovanje prehranskih navad vpliva:</a:t>
            </a:r>
          </a:p>
          <a:p>
            <a:pPr>
              <a:buFont typeface="Courier New" panose="02070309020205020404" pitchFamily="49" charset="0"/>
              <a:buChar char="o"/>
            </a:pPr>
            <a:r>
              <a:rPr lang="sl-SI" dirty="0" smtClean="0"/>
              <a:t>Starost</a:t>
            </a:r>
          </a:p>
          <a:p>
            <a:pPr>
              <a:buFont typeface="Courier New" panose="02070309020205020404" pitchFamily="49" charset="0"/>
              <a:buChar char="o"/>
            </a:pPr>
            <a:r>
              <a:rPr lang="sl-SI" dirty="0" smtClean="0"/>
              <a:t>Znanje</a:t>
            </a:r>
          </a:p>
          <a:p>
            <a:pPr>
              <a:buFont typeface="Courier New" panose="02070309020205020404" pitchFamily="49" charset="0"/>
              <a:buChar char="o"/>
            </a:pPr>
            <a:r>
              <a:rPr lang="sl-SI" dirty="0" smtClean="0"/>
              <a:t>Izkušnje</a:t>
            </a:r>
          </a:p>
          <a:p>
            <a:pPr>
              <a:buFont typeface="Courier New" panose="02070309020205020404" pitchFamily="49" charset="0"/>
              <a:buChar char="o"/>
            </a:pPr>
            <a:r>
              <a:rPr lang="sl-SI" dirty="0" smtClean="0"/>
              <a:t>Družina</a:t>
            </a:r>
          </a:p>
          <a:p>
            <a:pPr>
              <a:buFont typeface="Courier New" panose="02070309020205020404" pitchFamily="49" charset="0"/>
              <a:buChar char="o"/>
            </a:pPr>
            <a:r>
              <a:rPr lang="sl-SI" dirty="0" smtClean="0"/>
              <a:t>Tradicije</a:t>
            </a:r>
          </a:p>
          <a:p>
            <a:pPr>
              <a:buFont typeface="Courier New" panose="02070309020205020404" pitchFamily="49" charset="0"/>
              <a:buChar char="o"/>
            </a:pPr>
            <a:r>
              <a:rPr lang="sl-SI" dirty="0" smtClean="0"/>
              <a:t>Denar (družinski dohodek)</a:t>
            </a:r>
          </a:p>
          <a:p>
            <a:pPr>
              <a:buFont typeface="Courier New" panose="02070309020205020404" pitchFamily="49" charset="0"/>
              <a:buChar char="o"/>
            </a:pPr>
            <a:r>
              <a:rPr lang="sl-SI" dirty="0" smtClean="0"/>
              <a:t>Mediji (televizija, radio)</a:t>
            </a:r>
          </a:p>
          <a:p>
            <a:pPr>
              <a:buFont typeface="Courier New" panose="02070309020205020404" pitchFamily="49" charset="0"/>
              <a:buChar char="o"/>
            </a:pPr>
            <a:r>
              <a:rPr lang="sl-SI" dirty="0" smtClean="0"/>
              <a:t>Vrstniki</a:t>
            </a:r>
          </a:p>
          <a:p>
            <a:pPr>
              <a:buFont typeface="Courier New" panose="02070309020205020404" pitchFamily="49" charset="0"/>
              <a:buChar char="o"/>
            </a:pPr>
            <a:r>
              <a:rPr lang="sl-SI" dirty="0" smtClean="0"/>
              <a:t>Kraj bivanja</a:t>
            </a:r>
          </a:p>
        </p:txBody>
      </p:sp>
      <p:pic>
        <p:nvPicPr>
          <p:cNvPr id="4" name="Slika 3"/>
          <p:cNvPicPr>
            <a:picLocks noChangeAspect="1"/>
          </p:cNvPicPr>
          <p:nvPr/>
        </p:nvPicPr>
        <p:blipFill>
          <a:blip r:embed="rId2"/>
          <a:stretch>
            <a:fillRect/>
          </a:stretch>
        </p:blipFill>
        <p:spPr>
          <a:xfrm>
            <a:off x="4160792" y="4196306"/>
            <a:ext cx="2686050" cy="1704975"/>
          </a:xfrm>
          <a:prstGeom prst="rect">
            <a:avLst/>
          </a:prstGeom>
        </p:spPr>
      </p:pic>
      <p:pic>
        <p:nvPicPr>
          <p:cNvPr id="5" name="Slika 4"/>
          <p:cNvPicPr>
            <a:picLocks noChangeAspect="1"/>
          </p:cNvPicPr>
          <p:nvPr/>
        </p:nvPicPr>
        <p:blipFill>
          <a:blip r:embed="rId3"/>
          <a:stretch>
            <a:fillRect/>
          </a:stretch>
        </p:blipFill>
        <p:spPr>
          <a:xfrm>
            <a:off x="7611835" y="3220193"/>
            <a:ext cx="3761559" cy="2821169"/>
          </a:xfrm>
          <a:prstGeom prst="rect">
            <a:avLst/>
          </a:prstGeom>
        </p:spPr>
      </p:pic>
    </p:spTree>
    <p:extLst>
      <p:ext uri="{BB962C8B-B14F-4D97-AF65-F5344CB8AC3E}">
        <p14:creationId xmlns:p14="http://schemas.microsoft.com/office/powerpoint/2010/main" val="2570144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značba mesta vsebine 2"/>
          <p:cNvSpPr>
            <a:spLocks noGrp="1"/>
          </p:cNvSpPr>
          <p:nvPr>
            <p:ph idx="1"/>
          </p:nvPr>
        </p:nvSpPr>
        <p:spPr>
          <a:xfrm>
            <a:off x="677334" y="2160589"/>
            <a:ext cx="6942666" cy="3880773"/>
          </a:xfrm>
        </p:spPr>
        <p:txBody>
          <a:bodyPr numCol="2"/>
          <a:lstStyle/>
          <a:p>
            <a:pPr marL="0" indent="0" algn="just">
              <a:buNone/>
            </a:pPr>
            <a:r>
              <a:rPr lang="sl-SI" dirty="0" smtClean="0"/>
              <a:t>3. Za okolje, kjer živimo, je značilno, da uživamo    raznovrstno prehrano (rastlinska in živalska). Imamo pa tudi vpliv kuhinje Avstrije, Madžarske in Italije.</a:t>
            </a:r>
          </a:p>
          <a:p>
            <a:pPr marL="0" indent="0" algn="just">
              <a:buNone/>
            </a:pPr>
            <a:r>
              <a:rPr lang="sl-SI" dirty="0" smtClean="0"/>
              <a:t>4. </a:t>
            </a:r>
            <a:r>
              <a:rPr lang="sl-SI" b="1" dirty="0" smtClean="0">
                <a:solidFill>
                  <a:schemeClr val="accent1">
                    <a:lumMod val="75000"/>
                  </a:schemeClr>
                </a:solidFill>
              </a:rPr>
              <a:t>VEGETARIJANCI</a:t>
            </a:r>
            <a:r>
              <a:rPr lang="sl-SI" dirty="0" smtClean="0"/>
              <a:t> so ljudje, ki poleg živil rastlinskega izvora jedo še jajca in mleko.</a:t>
            </a:r>
          </a:p>
          <a:p>
            <a:pPr marL="0" indent="0" algn="just">
              <a:buNone/>
            </a:pPr>
            <a:endParaRPr lang="sl-SI" dirty="0"/>
          </a:p>
          <a:p>
            <a:pPr marL="0" indent="0" algn="just">
              <a:buNone/>
            </a:pPr>
            <a:endParaRPr lang="sl-SI" dirty="0" smtClean="0"/>
          </a:p>
          <a:p>
            <a:pPr marL="0" indent="0" algn="just">
              <a:buNone/>
            </a:pPr>
            <a:endParaRPr lang="sl-SI" dirty="0" smtClean="0"/>
          </a:p>
          <a:p>
            <a:pPr marL="0" indent="0" algn="just">
              <a:buNone/>
            </a:pPr>
            <a:r>
              <a:rPr lang="sl-SI" dirty="0" smtClean="0"/>
              <a:t>    </a:t>
            </a:r>
            <a:endParaRPr lang="sl-SI" dirty="0"/>
          </a:p>
        </p:txBody>
      </p:sp>
      <p:pic>
        <p:nvPicPr>
          <p:cNvPr id="4" name="Slika 3"/>
          <p:cNvPicPr>
            <a:picLocks noChangeAspect="1"/>
          </p:cNvPicPr>
          <p:nvPr/>
        </p:nvPicPr>
        <p:blipFill>
          <a:blip r:embed="rId2"/>
          <a:stretch>
            <a:fillRect/>
          </a:stretch>
        </p:blipFill>
        <p:spPr>
          <a:xfrm>
            <a:off x="677334" y="4964748"/>
            <a:ext cx="3593376" cy="1548869"/>
          </a:xfrm>
          <a:prstGeom prst="rect">
            <a:avLst/>
          </a:prstGeom>
        </p:spPr>
      </p:pic>
      <p:sp>
        <p:nvSpPr>
          <p:cNvPr id="5" name="PoljeZBesedilom 4"/>
          <p:cNvSpPr txBox="1"/>
          <p:nvPr/>
        </p:nvSpPr>
        <p:spPr>
          <a:xfrm>
            <a:off x="5277395" y="2160589"/>
            <a:ext cx="4388493" cy="646331"/>
          </a:xfrm>
          <a:prstGeom prst="rect">
            <a:avLst/>
          </a:prstGeom>
          <a:noFill/>
        </p:spPr>
        <p:txBody>
          <a:bodyPr wrap="square" rtlCol="0">
            <a:spAutoFit/>
          </a:bodyPr>
          <a:lstStyle/>
          <a:p>
            <a:r>
              <a:rPr lang="sl-SI" dirty="0" smtClean="0"/>
              <a:t>5. </a:t>
            </a:r>
            <a:r>
              <a:rPr lang="sl-SI" b="1" dirty="0" smtClean="0">
                <a:solidFill>
                  <a:schemeClr val="accent1">
                    <a:lumMod val="75000"/>
                  </a:schemeClr>
                </a:solidFill>
              </a:rPr>
              <a:t>VEGANI</a:t>
            </a:r>
            <a:r>
              <a:rPr lang="sl-SI" dirty="0" smtClean="0"/>
              <a:t> uživajo samo živila rastlinskega izvora.</a:t>
            </a:r>
            <a:endParaRPr lang="sl-SI" dirty="0"/>
          </a:p>
        </p:txBody>
      </p:sp>
      <p:pic>
        <p:nvPicPr>
          <p:cNvPr id="6" name="Slika 5"/>
          <p:cNvPicPr>
            <a:picLocks noChangeAspect="1"/>
          </p:cNvPicPr>
          <p:nvPr/>
        </p:nvPicPr>
        <p:blipFill>
          <a:blip r:embed="rId3"/>
          <a:stretch>
            <a:fillRect/>
          </a:stretch>
        </p:blipFill>
        <p:spPr>
          <a:xfrm>
            <a:off x="5476194" y="2974794"/>
            <a:ext cx="3284629" cy="2380543"/>
          </a:xfrm>
          <a:prstGeom prst="rect">
            <a:avLst/>
          </a:prstGeom>
        </p:spPr>
      </p:pic>
    </p:spTree>
    <p:extLst>
      <p:ext uri="{BB962C8B-B14F-4D97-AF65-F5344CB8AC3E}">
        <p14:creationId xmlns:p14="http://schemas.microsoft.com/office/powerpoint/2010/main" val="3776295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značba mesta vsebine 2"/>
          <p:cNvSpPr>
            <a:spLocks noGrp="1"/>
          </p:cNvSpPr>
          <p:nvPr>
            <p:ph idx="1"/>
          </p:nvPr>
        </p:nvSpPr>
        <p:spPr>
          <a:xfrm>
            <a:off x="677334" y="2160590"/>
            <a:ext cx="8596668" cy="939662"/>
          </a:xfrm>
        </p:spPr>
        <p:txBody>
          <a:bodyPr/>
          <a:lstStyle/>
          <a:p>
            <a:r>
              <a:rPr lang="sl-SI" dirty="0" smtClean="0"/>
              <a:t>V delovnem zvezku stran 27, rešite vajo 41. </a:t>
            </a:r>
          </a:p>
          <a:p>
            <a:r>
              <a:rPr lang="sl-SI" dirty="0" smtClean="0"/>
              <a:t>Svoje znanje utrjujte z zloženko, ki je priložena delovnemu zvezku – vaja 42.</a:t>
            </a:r>
            <a:endParaRPr lang="sl-SI" dirty="0"/>
          </a:p>
        </p:txBody>
      </p:sp>
    </p:spTree>
    <p:extLst>
      <p:ext uri="{BB962C8B-B14F-4D97-AF65-F5344CB8AC3E}">
        <p14:creationId xmlns:p14="http://schemas.microsoft.com/office/powerpoint/2010/main" val="1388353811"/>
      </p:ext>
    </p:extLst>
  </p:cSld>
  <p:clrMapOvr>
    <a:masterClrMapping/>
  </p:clrMapOvr>
</p:sld>
</file>

<file path=ppt/theme/theme1.xml><?xml version="1.0" encoding="utf-8"?>
<a:theme xmlns:a="http://schemas.openxmlformats.org/drawingml/2006/main" name="Gladko">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88</TotalTime>
  <Words>561</Words>
  <Application>Microsoft Office PowerPoint</Application>
  <PresentationFormat>Širokozaslonsko</PresentationFormat>
  <Paragraphs>30</Paragraphs>
  <Slides>7</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7</vt:i4>
      </vt:variant>
    </vt:vector>
  </HeadingPairs>
  <TitlesOfParts>
    <vt:vector size="12" baseType="lpstr">
      <vt:lpstr>Arial</vt:lpstr>
      <vt:lpstr>Courier New</vt:lpstr>
      <vt:lpstr>Trebuchet MS</vt:lpstr>
      <vt:lpstr>Wingdings 3</vt:lpstr>
      <vt:lpstr>Gladko</vt:lpstr>
      <vt:lpstr>PowerPointova predstavitev</vt:lpstr>
      <vt:lpstr>OBLIKOVANJE PREHRANSKIH NAVAD</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OBLIKOVANJE PREHRANSKIH NAVAD</dc:title>
  <dc:creator>Anja</dc:creator>
  <cp:lastModifiedBy>Anja</cp:lastModifiedBy>
  <cp:revision>9</cp:revision>
  <dcterms:created xsi:type="dcterms:W3CDTF">2020-04-06T16:12:46Z</dcterms:created>
  <dcterms:modified xsi:type="dcterms:W3CDTF">2020-04-06T17:41:32Z</dcterms:modified>
</cp:coreProperties>
</file>