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o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o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o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kroži en kot pravokotnika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jeni pravoko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grada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DDE8DB-D9BB-431E-8749-BA7A9E125E44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18" name="Ograda no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A79285-B3EC-4057-A902-02568B1777F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kemija3/1181/index2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ucbeniki.sio.si/kemija3/1184/index5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MONOSAHARIDI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Učbenik, str. 54 - 56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00"/>
          <a:stretch/>
        </p:blipFill>
        <p:spPr>
          <a:xfrm>
            <a:off x="467544" y="1844824"/>
            <a:ext cx="3419872" cy="2664895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83568" y="54868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Monosaharidi so običajno vezani v šestčlenske, lahko pa tudi v </a:t>
            </a:r>
            <a:r>
              <a:rPr lang="sl-SI" dirty="0" err="1" smtClean="0"/>
              <a:t>petčlenske</a:t>
            </a:r>
            <a:r>
              <a:rPr lang="sl-SI" dirty="0" smtClean="0"/>
              <a:t> obroče. Navedena monosaharida opredeli kot pentozo ali heksozo.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" r="57087"/>
          <a:stretch/>
        </p:blipFill>
        <p:spPr>
          <a:xfrm>
            <a:off x="4932040" y="1794694"/>
            <a:ext cx="3312368" cy="27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5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99592" y="90872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ENOSTAVNI OGLJIKOVI HIDRATI.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929680" y="1988840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GLEDE NA FUNKCIONALNO SKUPINO JIH DELIMO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ALDOZE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sl-SI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CHO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ALDEHIDNA SKUPINA)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KETOZE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  </a:t>
            </a:r>
            <a:r>
              <a:rPr lang="sl-SI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O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KETONSKA SKUPINA)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929680" y="3789040"/>
            <a:ext cx="684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GLEDE NA ŠTEVILO C – ATOMOV JIH DELIMO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HEKSOZE  (6)  </a:t>
            </a:r>
            <a:r>
              <a:rPr lang="sl-S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glukoza, fruktoza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PENTOZE 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TETROZE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TRIOZE  (3)</a:t>
            </a:r>
            <a:endParaRPr lang="sl-SI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69269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STRUKTURNI FORMULI GLUKOZE IN FRUKTOZE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5760639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408964" y="692696"/>
            <a:ext cx="2304256" cy="11521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050" name="Picture 2" descr="https://upload.wikimedia.org/wikipedia/commons/2/27/D-glucose-chain-2D-Fisch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36712"/>
            <a:ext cx="2842281" cy="487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83568" y="1412776"/>
            <a:ext cx="309634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GLUKOZA je </a:t>
            </a:r>
            <a:r>
              <a:rPr lang="sl-SI" b="1" dirty="0" smtClean="0">
                <a:solidFill>
                  <a:srgbClr val="FF0000"/>
                </a:solidFill>
              </a:rPr>
              <a:t>ALDOZA</a:t>
            </a:r>
            <a:r>
              <a:rPr lang="sl-SI" dirty="0" smtClean="0"/>
              <a:t> (vsebuje </a:t>
            </a:r>
            <a:r>
              <a:rPr lang="sl-SI" dirty="0" err="1" smtClean="0"/>
              <a:t>aldehidno</a:t>
            </a:r>
            <a:r>
              <a:rPr lang="sl-SI" dirty="0" smtClean="0"/>
              <a:t> skupino) in </a:t>
            </a:r>
            <a:r>
              <a:rPr lang="sl-SI" b="1" dirty="0" smtClean="0">
                <a:solidFill>
                  <a:srgbClr val="FF0000"/>
                </a:solidFill>
              </a:rPr>
              <a:t>HEKSOZA</a:t>
            </a:r>
            <a:r>
              <a:rPr lang="sl-SI" dirty="0" smtClean="0"/>
              <a:t> (vsebuje 6 ogljikovih atomov)</a:t>
            </a:r>
            <a:endParaRPr lang="sl-SI" dirty="0"/>
          </a:p>
        </p:txBody>
      </p:sp>
      <p:cxnSp>
        <p:nvCxnSpPr>
          <p:cNvPr id="6" name="Raven puščični povezovalnik 5"/>
          <p:cNvCxnSpPr/>
          <p:nvPr/>
        </p:nvCxnSpPr>
        <p:spPr>
          <a:xfrm flipV="1">
            <a:off x="3419872" y="1484784"/>
            <a:ext cx="1440160" cy="1440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60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6012160" y="1628800"/>
            <a:ext cx="1584176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074" name="Picture 2" descr="https://upload.wikimedia.org/wikipedia/commons/thumb/1/1d/DL-Fructose_num-sl.svg/1280px-DL-Fructose_num-sl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87" b="16000"/>
          <a:stretch/>
        </p:blipFill>
        <p:spPr bwMode="auto">
          <a:xfrm>
            <a:off x="5436096" y="1124744"/>
            <a:ext cx="2952328" cy="375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1619672" y="1340768"/>
            <a:ext cx="338437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FRUKTOZA je </a:t>
            </a:r>
            <a:r>
              <a:rPr lang="sl-SI" b="1" dirty="0" smtClean="0">
                <a:solidFill>
                  <a:srgbClr val="FF0000"/>
                </a:solidFill>
              </a:rPr>
              <a:t>KETOZA</a:t>
            </a:r>
            <a:r>
              <a:rPr lang="sl-SI" dirty="0" smtClean="0"/>
              <a:t> (vsebuje ketonsko skupino) in </a:t>
            </a:r>
            <a:r>
              <a:rPr lang="sl-SI" b="1" dirty="0" smtClean="0">
                <a:solidFill>
                  <a:srgbClr val="FF0000"/>
                </a:solidFill>
              </a:rPr>
              <a:t>HEKSOZA</a:t>
            </a:r>
            <a:r>
              <a:rPr lang="sl-SI" dirty="0" smtClean="0"/>
              <a:t> (vsebuje 6 ogljikovih atomov).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4427984" y="1484784"/>
            <a:ext cx="1944216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4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55576" y="764704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MONOSAHARIDI SO PRETEŽNO V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CIKLIČNI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OBLIKI, VENDAR JIH ZARADI PREGLEDNOSTI ZAPISUJEMO V ACIKLIČNI OBLIKI.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755576" y="2313464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POENOSTAVLJENI CIKLIČNI OBLIKI</a:t>
            </a:r>
          </a:p>
          <a:p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Predm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23443"/>
              </p:ext>
            </p:extLst>
          </p:nvPr>
        </p:nvGraphicFramePr>
        <p:xfrm>
          <a:off x="1187624" y="3079095"/>
          <a:ext cx="936104" cy="88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emSketch" r:id="rId3" imgW="527400" imgH="500040" progId="ACD.ChemSketch.20">
                  <p:embed/>
                </p:oleObj>
              </mc:Choice>
              <mc:Fallback>
                <p:oleObj name="ChemSketch" r:id="rId3" imgW="527400" imgH="500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3079095"/>
                        <a:ext cx="936104" cy="888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Predm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105030"/>
              </p:ext>
            </p:extLst>
          </p:nvPr>
        </p:nvGraphicFramePr>
        <p:xfrm>
          <a:off x="3290724" y="3068960"/>
          <a:ext cx="828092" cy="91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emSketch" r:id="rId5" imgW="429840" imgH="472320" progId="ACD.ChemSketch.20">
                  <p:embed/>
                </p:oleObj>
              </mc:Choice>
              <mc:Fallback>
                <p:oleObj name="ChemSketch" r:id="rId5" imgW="429840" imgH="472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0724" y="3068960"/>
                        <a:ext cx="828092" cy="910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755576" y="42210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GLUKOZA</a:t>
            </a:r>
            <a:endParaRPr lang="sl-SI" dirty="0"/>
          </a:p>
        </p:txBody>
      </p:sp>
      <p:sp>
        <p:nvSpPr>
          <p:cNvPr id="3" name="AutoShape 5" descr="Rezultat iskanja slik za gluko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1" name="Picture 7" descr="Rezultat iskanja slik za glukoz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724" y="4590420"/>
            <a:ext cx="4344417" cy="193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948686" y="42210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FRUKTOZA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19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83671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MONOSAHARIDE DOKAZUJEMO S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FEHLINGOVIM REAGENTOM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(oksidacija Cu</a:t>
            </a:r>
            <a:r>
              <a:rPr lang="sl-SI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ionov).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4" r="41011" b="50000"/>
          <a:stretch/>
        </p:blipFill>
        <p:spPr>
          <a:xfrm rot="5400000">
            <a:off x="2980052" y="1196777"/>
            <a:ext cx="2607831" cy="3312368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701822" y="5733256"/>
            <a:ext cx="8190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eucbeniki.sio.si/kemija3/1181/index2.html</a:t>
            </a:r>
            <a:r>
              <a:rPr lang="sl-SI" dirty="0" smtClean="0"/>
              <a:t> - dokazovanje aldehidov z </a:t>
            </a:r>
            <a:r>
              <a:rPr lang="sl-SI" dirty="0" err="1" smtClean="0"/>
              <a:t>Tollensovim</a:t>
            </a:r>
            <a:r>
              <a:rPr lang="sl-SI" dirty="0" smtClean="0"/>
              <a:t> reagentom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752890" y="4797152"/>
            <a:ext cx="7779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eucbeniki.sio.si/kemija3/1184/index5.html</a:t>
            </a:r>
            <a:r>
              <a:rPr lang="sl-SI" dirty="0" smtClean="0"/>
              <a:t> - dokazovanje aldehidov z </a:t>
            </a:r>
            <a:r>
              <a:rPr lang="sl-SI" dirty="0" err="1" smtClean="0"/>
              <a:t>Fehlingovim</a:t>
            </a:r>
            <a:r>
              <a:rPr lang="sl-SI" dirty="0" smtClean="0"/>
              <a:t> reagentom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1519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55576" y="6926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755576" y="692696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GLUKOZE IN FRUKTOZE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467544" y="1484784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GLUKOZA ALI </a:t>
            </a:r>
            <a:r>
              <a:rPr lang="sl-SI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GROZDNI SLADKOR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NAJDEMO V RAZLIČNIH RASTLINAH ( GROZDJE) IN TUDI V KRVI. POZNAMO JO TUDI POD IMENI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KRVNI SLADKOR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DEKSTROZA.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67544" y="2852936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KONCENTRACIJO GLUKOZE V KRVI URAVNAVA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 INZULIN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KI GA IZLOČA ŽLEZA TREBUŠNA SLINAVKA. PRI NEPRAVILNEM DELOVANJU TE ŽLEZE, JE KONCENTRACIJA INZULINA IN GLUKOZE NEUSTREZNA. BOLEZEN, KI PRI TEM NASTAJA IMENUJEMO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SLADKORNA BOLEZEN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DIABETES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39552" y="494116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FRUKTOZA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sl-SI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SADNI SLADKOR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 BOLJ SLADKA OD GLUKOZE IN JO NAJDEMO V RAZLIČNEM SADJU.</a:t>
            </a: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7740352" cy="2219041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83495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Napisane so formule osnovnih monosaharidov. Opredeli jih glede na funkcionalno skupino in glede na število ogljikovih atomov.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755576" y="3933056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GLUKOZA - </a:t>
            </a:r>
          </a:p>
          <a:p>
            <a:pPr marL="342900" indent="-342900">
              <a:buAutoNum type="alphaLcParenR"/>
            </a:pPr>
            <a:r>
              <a:rPr lang="sl-SI" dirty="0" smtClean="0"/>
              <a:t>FRUKTOZA - </a:t>
            </a:r>
          </a:p>
          <a:p>
            <a:pPr marL="342900" indent="-342900">
              <a:buAutoNum type="alphaLcParenR"/>
            </a:pPr>
            <a:r>
              <a:rPr lang="sl-SI" dirty="0" smtClean="0"/>
              <a:t>GALAKTOZA - </a:t>
            </a:r>
          </a:p>
          <a:p>
            <a:pPr marL="342900" indent="-342900">
              <a:buAutoNum type="alphaLcParenR"/>
            </a:pPr>
            <a:r>
              <a:rPr lang="sl-SI" dirty="0" smtClean="0"/>
              <a:t>TAGATOZA -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1818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gled">
  <a:themeElements>
    <a:clrScheme name="Pogl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ogl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gl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</TotalTime>
  <Words>306</Words>
  <Application>Microsoft Office PowerPoint</Application>
  <PresentationFormat>Diaprojekcija na zaslonu (4:3)</PresentationFormat>
  <Paragraphs>31</Paragraphs>
  <Slides>10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Wingdings 2</vt:lpstr>
      <vt:lpstr>Pogled</vt:lpstr>
      <vt:lpstr>ChemSketch</vt:lpstr>
      <vt:lpstr>MONOSAHARIDI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MONOSAHARIDI</dc:title>
  <dc:creator>kotar</dc:creator>
  <cp:lastModifiedBy>Anja</cp:lastModifiedBy>
  <cp:revision>19</cp:revision>
  <dcterms:created xsi:type="dcterms:W3CDTF">2014-03-31T07:09:41Z</dcterms:created>
  <dcterms:modified xsi:type="dcterms:W3CDTF">2020-04-07T08:52:56Z</dcterms:modified>
</cp:coreProperties>
</file>