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MASNI DELEŽ TOPLJENCA V RAZTOPINI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0048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l="18298" t="12852" r="38327" b="40762"/>
          <a:stretch/>
        </p:blipFill>
        <p:spPr>
          <a:xfrm>
            <a:off x="252548" y="383042"/>
            <a:ext cx="6775269" cy="4075747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21786" t="18019" r="56273" b="17113"/>
          <a:stretch/>
        </p:blipFill>
        <p:spPr>
          <a:xfrm>
            <a:off x="7933509" y="1010195"/>
            <a:ext cx="3204754" cy="532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28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sl-SI" b="1" dirty="0" smtClean="0"/>
              <a:t>IZRAČUNAJMO, KOLIKŠEN JE MASNI DELEŽ INSTANT KAVE, KI JO PRIPRAVIMO TAKO, DA V 100 GRAMIH VODE RAZTOPIMO 3 GRAME INSTANT KAVE.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 smtClean="0"/>
              <a:t>1. KORAK: najprej izračunamo maso </a:t>
            </a:r>
            <a:r>
              <a:rPr lang="sl-SI" b="1" dirty="0" smtClean="0"/>
              <a:t>raztopine</a:t>
            </a:r>
            <a:r>
              <a:rPr lang="sl-SI" dirty="0" smtClean="0"/>
              <a:t>. Maso raztopine računamo po enačbi: </a:t>
            </a:r>
            <a:r>
              <a:rPr lang="sl-SI" b="1" dirty="0" smtClean="0">
                <a:solidFill>
                  <a:srgbClr val="FF0000"/>
                </a:solidFill>
              </a:rPr>
              <a:t>m(raztopine)=m(topljenca) + m(topila)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 smtClean="0"/>
              <a:t>V našem primeru je topljenec kava in topilo voda. Izračunamo:</a:t>
            </a:r>
          </a:p>
          <a:p>
            <a:pPr marL="0" indent="0">
              <a:buNone/>
            </a:pPr>
            <a:r>
              <a:rPr lang="sl-SI" dirty="0" smtClean="0"/>
              <a:t>m(raztopine)= 3 g (kava) + 100 g (voda) = </a:t>
            </a:r>
            <a:r>
              <a:rPr lang="sl-SI" b="1" dirty="0" smtClean="0">
                <a:solidFill>
                  <a:srgbClr val="FF0000"/>
                </a:solidFill>
              </a:rPr>
              <a:t>103 g</a:t>
            </a:r>
          </a:p>
        </p:txBody>
      </p:sp>
    </p:spTree>
    <p:extLst>
      <p:ext uri="{BB962C8B-B14F-4D97-AF65-F5344CB8AC3E}">
        <p14:creationId xmlns:p14="http://schemas.microsoft.com/office/powerpoint/2010/main" val="589635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1" y="2142068"/>
            <a:ext cx="10131425" cy="170712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sl-SI" dirty="0" smtClean="0"/>
              <a:t>2. KORAK: Ko imamo izračunano maso raztopine, lahko izračunamo masni delež topljenca, torej kave.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Enačba: w(topljenca) =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2969622" y="2952106"/>
            <a:ext cx="2299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m(topljenca)</a:t>
            </a:r>
            <a:endParaRPr lang="sl-SI" dirty="0">
              <a:solidFill>
                <a:srgbClr val="FF0000"/>
              </a:solidFill>
            </a:endParaRPr>
          </a:p>
        </p:txBody>
      </p:sp>
      <p:cxnSp>
        <p:nvCxnSpPr>
          <p:cNvPr id="6" name="Raven povezovalnik 5"/>
          <p:cNvCxnSpPr/>
          <p:nvPr/>
        </p:nvCxnSpPr>
        <p:spPr>
          <a:xfrm>
            <a:off x="2969622" y="3391206"/>
            <a:ext cx="1341121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jeZBesedilom 6"/>
          <p:cNvSpPr txBox="1"/>
          <p:nvPr/>
        </p:nvSpPr>
        <p:spPr>
          <a:xfrm>
            <a:off x="2969622" y="3400648"/>
            <a:ext cx="204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m(raztopine)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685801" y="4127863"/>
            <a:ext cx="101314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Masa topljenca (kave) = 3 g</a:t>
            </a:r>
          </a:p>
          <a:p>
            <a:r>
              <a:rPr lang="sl-SI" dirty="0" smtClean="0"/>
              <a:t>Masa raztopine (</a:t>
            </a:r>
            <a:r>
              <a:rPr lang="sl-SI" dirty="0" err="1" smtClean="0"/>
              <a:t>kava+voda</a:t>
            </a:r>
            <a:r>
              <a:rPr lang="sl-SI" dirty="0" smtClean="0"/>
              <a:t>) = 103 g</a:t>
            </a:r>
          </a:p>
          <a:p>
            <a:endParaRPr lang="sl-SI" dirty="0"/>
          </a:p>
          <a:p>
            <a:r>
              <a:rPr lang="sl-SI" dirty="0" smtClean="0"/>
              <a:t>Masni delež topljenca = w(kave) = m(kave) / m (</a:t>
            </a:r>
            <a:r>
              <a:rPr lang="sl-SI" dirty="0" err="1" smtClean="0"/>
              <a:t>vode+kave</a:t>
            </a:r>
            <a:r>
              <a:rPr lang="sl-SI" dirty="0" smtClean="0"/>
              <a:t>) = 3g / 103 g = 0,029</a:t>
            </a:r>
          </a:p>
          <a:p>
            <a:endParaRPr lang="sl-SI" dirty="0"/>
          </a:p>
          <a:p>
            <a:r>
              <a:rPr lang="sl-SI" dirty="0" smtClean="0"/>
              <a:t>Če želimo masni delež podati v odstotkih (%), množimo s 100.</a:t>
            </a:r>
          </a:p>
          <a:p>
            <a:r>
              <a:rPr lang="sl-SI" dirty="0" smtClean="0"/>
              <a:t>Račun: 0,029 * 100% = 2,9% </a:t>
            </a:r>
            <a:r>
              <a:rPr lang="sl-SI" b="1" dirty="0" smtClean="0">
                <a:solidFill>
                  <a:srgbClr val="00B0F0"/>
                </a:solidFill>
              </a:rPr>
              <a:t>[odstotna koncentracija raztopine]</a:t>
            </a:r>
            <a:endParaRPr lang="sl-SI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458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sl-SI" dirty="0" smtClean="0"/>
              <a:t>Masni delež topljenca v raztopini označimo s črko </a:t>
            </a:r>
            <a:r>
              <a:rPr lang="sl-SI" b="1" dirty="0" smtClean="0">
                <a:solidFill>
                  <a:srgbClr val="00B0F0"/>
                </a:solidFill>
              </a:rPr>
              <a:t>w.</a:t>
            </a:r>
          </a:p>
          <a:p>
            <a:pPr marL="342900" indent="-342900">
              <a:buAutoNum type="arabicPeriod"/>
            </a:pPr>
            <a:r>
              <a:rPr lang="sl-SI" dirty="0" smtClean="0"/>
              <a:t>Izračunamo ga tako, </a:t>
            </a:r>
            <a:r>
              <a:rPr lang="sl-SI" b="1" dirty="0" smtClean="0">
                <a:solidFill>
                  <a:srgbClr val="00B0F0"/>
                </a:solidFill>
              </a:rPr>
              <a:t>da maso topljenca delimo z maso raztopine</a:t>
            </a:r>
            <a:r>
              <a:rPr lang="sl-SI" dirty="0" smtClean="0"/>
              <a:t>.</a:t>
            </a:r>
          </a:p>
          <a:p>
            <a:pPr marL="342900" indent="-342900">
              <a:buAutoNum type="arabicPeriod"/>
            </a:pPr>
            <a:r>
              <a:rPr lang="sl-SI" dirty="0" smtClean="0"/>
              <a:t>Masni delež topljenca v raztopini izrazimo v masnih odstotkih tako, da vrednost pomnožimo s 100 in dodamo znak %.</a:t>
            </a:r>
          </a:p>
          <a:p>
            <a:pPr marL="342900" indent="-342900">
              <a:buAutoNum type="arabicPeriod"/>
            </a:pPr>
            <a:r>
              <a:rPr lang="sl-SI" dirty="0" smtClean="0"/>
              <a:t>Vrednost masnega deleža je lahko med 0 in 1.</a:t>
            </a:r>
          </a:p>
          <a:p>
            <a:pPr marL="342900" indent="-342900">
              <a:buAutoNum type="arabicPeriod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64109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949234" y="566057"/>
            <a:ext cx="102238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Naloge</a:t>
            </a:r>
            <a:r>
              <a:rPr lang="sl-SI" dirty="0" smtClean="0"/>
              <a:t>:</a:t>
            </a:r>
          </a:p>
          <a:p>
            <a:r>
              <a:rPr lang="sl-SI" dirty="0" smtClean="0"/>
              <a:t>1. V 150 g vode smo raztopili 50 g sladkorja. Kolikšen je masni delež sladkorja v raztopini?</a:t>
            </a:r>
          </a:p>
          <a:p>
            <a:r>
              <a:rPr lang="sl-SI" dirty="0" smtClean="0"/>
              <a:t>2. Kolikšno maso sladkorja in kolikšno maso vode potrebujemo za pripravo 300 g raztopine, v kateri bo masni odstotek sladkorja 10%?</a:t>
            </a:r>
          </a:p>
          <a:p>
            <a:r>
              <a:rPr lang="sl-SI" dirty="0" smtClean="0"/>
              <a:t>3. Izračunaj 23-odstotno raztopino kalijevega bromida. Koliko gramov kalijevega bromida (</a:t>
            </a:r>
            <a:r>
              <a:rPr lang="sl-SI" dirty="0" err="1" smtClean="0"/>
              <a:t>KBr</a:t>
            </a:r>
            <a:r>
              <a:rPr lang="sl-SI" dirty="0" smtClean="0"/>
              <a:t>) je raztopljenega v 500 g raztopine?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72179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783771" y="522514"/>
            <a:ext cx="101541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DOMAČA NALOGA</a:t>
            </a:r>
          </a:p>
          <a:p>
            <a:endParaRPr lang="sl-SI" dirty="0"/>
          </a:p>
          <a:p>
            <a:pPr marL="342900" indent="-342900">
              <a:buAutoNum type="arabicPeriod"/>
            </a:pPr>
            <a:r>
              <a:rPr lang="sl-SI" dirty="0" smtClean="0"/>
              <a:t>V 220 g vode raztopimo 17 g NaCl (natrijev klorid). Izračunaj masni delež NaCl v nastali raztopini.</a:t>
            </a:r>
          </a:p>
          <a:p>
            <a:pPr marL="342900" indent="-342900">
              <a:buAutoNum type="arabicPeriod"/>
            </a:pPr>
            <a:r>
              <a:rPr lang="sl-SI" dirty="0" smtClean="0"/>
              <a:t>Izračunaj maso </a:t>
            </a:r>
            <a:r>
              <a:rPr lang="sl-SI" dirty="0" err="1" smtClean="0"/>
              <a:t>KCl</a:t>
            </a:r>
            <a:r>
              <a:rPr lang="sl-SI" dirty="0" smtClean="0"/>
              <a:t> (kalijev klorid) v 2,5 kg raztopine kalijevega klorida z masnim deležem 0,25.</a:t>
            </a:r>
          </a:p>
          <a:p>
            <a:pPr marL="342900" indent="-342900">
              <a:buAutoNum type="arabicPeriod"/>
            </a:pPr>
            <a:r>
              <a:rPr lang="sl-SI" dirty="0" smtClean="0"/>
              <a:t>Pripraviti želimo 200 g raztopine, ki bo vsebovala toliko NaCl, da bo masni delež topljenca v raztopini 0,35. Izračunaj maso topljenca in maso vode.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243471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ški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TM03457452[[fn=Nebeški]]</Template>
  <TotalTime>411</TotalTime>
  <Words>359</Words>
  <Application>Microsoft Office PowerPoint</Application>
  <PresentationFormat>Širokozaslonsko</PresentationFormat>
  <Paragraphs>32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Nebeški</vt:lpstr>
      <vt:lpstr>MASNI DELEŽ TOPLJENCA V RAZTOPINI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MASNI DELEŽ TOPLJENCA V RAZTOPINI</dc:title>
  <dc:creator>Anja</dc:creator>
  <cp:lastModifiedBy>Anja</cp:lastModifiedBy>
  <cp:revision>11</cp:revision>
  <dcterms:created xsi:type="dcterms:W3CDTF">2020-04-16T08:50:06Z</dcterms:created>
  <dcterms:modified xsi:type="dcterms:W3CDTF">2020-04-16T16:33:38Z</dcterms:modified>
</cp:coreProperties>
</file>