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29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097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61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862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66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017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97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426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662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242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19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913ED96-1DD5-43C7-B343-C46D1DA9F167}" type="datetimeFigureOut">
              <a:rPr lang="sl-SI" smtClean="0"/>
              <a:t>16.4.2020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607F3AC-9EA6-4401-A79E-AC73B8E7385F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quiz/5e8727240bf17f001bce8ae1/ali-v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F566F6-8FA9-4E22-8153-8707861EF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Kako se je okrepila moč cerkve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EA2998E-A940-4BB0-B4DC-78D0436181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Učbenik stran 112 - 114</a:t>
            </a:r>
          </a:p>
        </p:txBody>
      </p:sp>
    </p:spTree>
    <p:extLst>
      <p:ext uri="{BB962C8B-B14F-4D97-AF65-F5344CB8AC3E}">
        <p14:creationId xmlns:p14="http://schemas.microsoft.com/office/powerpoint/2010/main" val="331432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44802E-D9F1-49CE-9E40-99F0B821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1. Naraščajoča moč cerkve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D59FC0-9559-42D3-9933-DD4239C4E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6025258" cy="4023360"/>
          </a:xfrm>
        </p:spPr>
        <p:txBody>
          <a:bodyPr/>
          <a:lstStyle/>
          <a:p>
            <a:r>
              <a:rPr lang="sl-SI" sz="2800" dirty="0"/>
              <a:t>- </a:t>
            </a:r>
            <a:r>
              <a:rPr lang="sl-SI" sz="2800" b="1" dirty="0">
                <a:solidFill>
                  <a:schemeClr val="accent2"/>
                </a:solidFill>
              </a:rPr>
              <a:t>Moč papeža in rimskokatoliške cerkve se okrepi </a:t>
            </a:r>
            <a:r>
              <a:rPr lang="sl-SI" sz="2800" dirty="0"/>
              <a:t>– privede do sporov s kralji.</a:t>
            </a:r>
          </a:p>
          <a:p>
            <a:r>
              <a:rPr lang="sl-SI" sz="2800" dirty="0"/>
              <a:t>- Vera v srednjem veku ima </a:t>
            </a:r>
            <a:r>
              <a:rPr lang="sl-SI" sz="2800" b="1" dirty="0">
                <a:solidFill>
                  <a:schemeClr val="accent2"/>
                </a:solidFill>
              </a:rPr>
              <a:t>pomembno vlogo </a:t>
            </a:r>
            <a:r>
              <a:rPr lang="sl-SI" sz="2800" dirty="0"/>
              <a:t>– upanje v boljše življenje, varnost.</a:t>
            </a:r>
          </a:p>
          <a:p>
            <a:endParaRPr lang="sl-SI" sz="2400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AD473CE-2970-4650-8FDD-F5E1514B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853" y="807411"/>
            <a:ext cx="3909790" cy="479402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31C517B-DCCD-4A2C-8D31-EAE49819AC71}"/>
              </a:ext>
            </a:extLst>
          </p:cNvPr>
          <p:cNvSpPr txBox="1"/>
          <p:nvPr/>
        </p:nvSpPr>
        <p:spPr>
          <a:xfrm>
            <a:off x="8484781" y="5601431"/>
            <a:ext cx="180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Papež Gregor IX.</a:t>
            </a:r>
          </a:p>
        </p:txBody>
      </p:sp>
    </p:spTree>
    <p:extLst>
      <p:ext uri="{BB962C8B-B14F-4D97-AF65-F5344CB8AC3E}">
        <p14:creationId xmlns:p14="http://schemas.microsoft.com/office/powerpoint/2010/main" val="51355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1E92C0-565E-48B8-A3D9-A39CDFE3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 Oživitev samostanov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F58A72-4E6D-4B56-BD1C-3E1105939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09553"/>
            <a:ext cx="10990663" cy="4299807"/>
          </a:xfrm>
        </p:spPr>
        <p:txBody>
          <a:bodyPr>
            <a:normAutofit/>
          </a:bodyPr>
          <a:lstStyle/>
          <a:p>
            <a:r>
              <a:rPr lang="sl-SI" sz="2400" dirty="0"/>
              <a:t>- V 6. stoletju začne Cerkev ustanavljati </a:t>
            </a:r>
            <a:r>
              <a:rPr lang="sl-SI" sz="2400" b="1" dirty="0">
                <a:solidFill>
                  <a:schemeClr val="accent2"/>
                </a:solidFill>
              </a:rPr>
              <a:t>SAMOSTANE.</a:t>
            </a:r>
          </a:p>
          <a:p>
            <a:r>
              <a:rPr lang="sl-SI" sz="2400" dirty="0"/>
              <a:t>- Nekateri želijo odpraviti napake rimskokatoliške cerkve.</a:t>
            </a:r>
          </a:p>
          <a:p>
            <a:r>
              <a:rPr lang="sl-SI" sz="2400" dirty="0"/>
              <a:t>- </a:t>
            </a:r>
            <a:r>
              <a:rPr lang="sl-SI" sz="2400" b="1" dirty="0">
                <a:solidFill>
                  <a:schemeClr val="accent2"/>
                </a:solidFill>
              </a:rPr>
              <a:t>Pobožno življenje menihov: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živijo v samoti in zelo preprosto,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strogi post – obdelujejo zelenjavne vrtove in gojijo sadje,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molitev in delo – </a:t>
            </a:r>
            <a:r>
              <a:rPr lang="sl-SI" sz="2400" u="sng" dirty="0"/>
              <a:t>prepisovanje knjig, šolanje otrok.</a:t>
            </a:r>
          </a:p>
          <a:p>
            <a:pPr marL="0" indent="0">
              <a:buNone/>
            </a:pPr>
            <a:r>
              <a:rPr lang="sl-SI" sz="2400" dirty="0"/>
              <a:t>- Meniški redovi: BENEDIKTINSKI, KARTUZIJANSKI, CISTERCIJANSKI, FRANČIŠKANSKI (beraški red).</a:t>
            </a:r>
          </a:p>
        </p:txBody>
      </p:sp>
    </p:spTree>
    <p:extLst>
      <p:ext uri="{BB962C8B-B14F-4D97-AF65-F5344CB8AC3E}">
        <p14:creationId xmlns:p14="http://schemas.microsoft.com/office/powerpoint/2010/main" val="2306655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704E557-5D73-4A51-8DFC-846F0347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70" y="274415"/>
            <a:ext cx="4945295" cy="274194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C469AB2-3AE0-42D1-B135-3771B746FE48}"/>
              </a:ext>
            </a:extLst>
          </p:cNvPr>
          <p:cNvSpPr txBox="1"/>
          <p:nvPr/>
        </p:nvSpPr>
        <p:spPr>
          <a:xfrm>
            <a:off x="270221" y="3016361"/>
            <a:ext cx="5700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/>
              <a:t>Cistercijanski samostan Stična, najstarejši samostan na </a:t>
            </a:r>
          </a:p>
          <a:p>
            <a:r>
              <a:rPr lang="sl-SI" sz="2000" dirty="0"/>
              <a:t>Slovenskem, ki še vedno deluje.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65E8683-F532-4A61-9334-18779544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821" y="274415"/>
            <a:ext cx="5629939" cy="375329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4D9F248-BAAB-4D13-9E1D-739986556740}"/>
              </a:ext>
            </a:extLst>
          </p:cNvPr>
          <p:cNvSpPr txBox="1"/>
          <p:nvPr/>
        </p:nvSpPr>
        <p:spPr>
          <a:xfrm>
            <a:off x="6434794" y="2970194"/>
            <a:ext cx="4701993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l-SI" sz="2000" dirty="0"/>
              <a:t>Kartuzijanski samostan Bistra na Slovenskem.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97249E7-44AB-4A94-AB0E-8FFEBA92B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145" y="3470485"/>
            <a:ext cx="4603352" cy="311310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2961FC5-1120-407B-92CF-F6AE018C0579}"/>
              </a:ext>
            </a:extLst>
          </p:cNvPr>
          <p:cNvSpPr txBox="1"/>
          <p:nvPr/>
        </p:nvSpPr>
        <p:spPr>
          <a:xfrm>
            <a:off x="8272497" y="5027035"/>
            <a:ext cx="3488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/>
              <a:t>Nekdanji cistercijanski samostan </a:t>
            </a:r>
          </a:p>
          <a:p>
            <a:r>
              <a:rPr lang="sl-SI" sz="2000" dirty="0"/>
              <a:t>Kostanjevica na Krki.</a:t>
            </a:r>
          </a:p>
        </p:txBody>
      </p:sp>
    </p:spTree>
    <p:extLst>
      <p:ext uri="{BB962C8B-B14F-4D97-AF65-F5344CB8AC3E}">
        <p14:creationId xmlns:p14="http://schemas.microsoft.com/office/powerpoint/2010/main" val="3261277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CD6861-1DBB-476A-AD2B-C5736A20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35" y="457625"/>
            <a:ext cx="9720072" cy="1499616"/>
          </a:xfrm>
        </p:spPr>
        <p:txBody>
          <a:bodyPr/>
          <a:lstStyle/>
          <a:p>
            <a:r>
              <a:rPr lang="sl-SI" dirty="0"/>
              <a:t>3. Kdo so bili križarji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74AF7A-8449-4F96-9015-994567467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23" y="1850916"/>
            <a:ext cx="10753203" cy="4660463"/>
          </a:xfrm>
        </p:spPr>
        <p:txBody>
          <a:bodyPr>
            <a:normAutofit/>
          </a:bodyPr>
          <a:lstStyle/>
          <a:p>
            <a:r>
              <a:rPr lang="sl-SI" sz="2400" dirty="0"/>
              <a:t>- Bizantinski cesar prosi papeža za pomoč pri obrambi proti muslimanskim napadom.</a:t>
            </a:r>
          </a:p>
          <a:p>
            <a:r>
              <a:rPr lang="sl-SI" sz="2400" dirty="0"/>
              <a:t>- Papež pozove evropske plemiče </a:t>
            </a:r>
            <a:r>
              <a:rPr lang="sl-SI" sz="2400" b="1" dirty="0">
                <a:solidFill>
                  <a:schemeClr val="accent2"/>
                </a:solidFill>
              </a:rPr>
              <a:t>na vojno proti muslimanom.</a:t>
            </a:r>
          </a:p>
          <a:p>
            <a:r>
              <a:rPr lang="sl-SI" sz="2400" dirty="0"/>
              <a:t>- Njihov cilj je bil </a:t>
            </a:r>
            <a:r>
              <a:rPr lang="sl-SI" sz="2400" b="1" dirty="0">
                <a:solidFill>
                  <a:schemeClr val="accent2"/>
                </a:solidFill>
              </a:rPr>
              <a:t>osvoboditev Svete dežele </a:t>
            </a:r>
            <a:r>
              <a:rPr lang="sl-SI" sz="2400" dirty="0"/>
              <a:t>(Jeruzalem in Palestina), zaščita romarjev ter pridobitev zemlje za poselitev.</a:t>
            </a:r>
          </a:p>
          <a:p>
            <a:r>
              <a:rPr lang="sl-SI" sz="2400" dirty="0"/>
              <a:t>- To imenujemo </a:t>
            </a:r>
            <a:r>
              <a:rPr lang="sl-SI" sz="2400" b="1" dirty="0">
                <a:solidFill>
                  <a:schemeClr val="accent2"/>
                </a:solidFill>
              </a:rPr>
              <a:t>KRIŽARSKE VOJNE: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potekajo med 11. in 13. stoletjem,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vsi, ki se jih udeležijo, naj bi bili oproščeni grehov,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vojaki = </a:t>
            </a:r>
            <a:r>
              <a:rPr lang="sl-SI" sz="2400" b="1" dirty="0">
                <a:solidFill>
                  <a:schemeClr val="accent2"/>
                </a:solidFill>
              </a:rPr>
              <a:t>KRIŽARJI,</a:t>
            </a:r>
            <a:r>
              <a:rPr lang="sl-SI" sz="2400" dirty="0"/>
              <a:t> na oblačilih nosijo križ.</a:t>
            </a:r>
          </a:p>
          <a:p>
            <a:pPr>
              <a:buFont typeface="Wingdings" panose="05000000000000000000" pitchFamily="2" charset="2"/>
              <a:buChar char="v"/>
            </a:pPr>
            <a:endParaRPr lang="sl-SI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A1568CB-F55E-4170-A917-7A0763F6B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75" y="3526993"/>
            <a:ext cx="4146698" cy="31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5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8349C1-0956-43BE-9CA2-64460EB64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584791"/>
            <a:ext cx="10299546" cy="5724569"/>
          </a:xfrm>
        </p:spPr>
        <p:txBody>
          <a:bodyPr>
            <a:normAutofit/>
          </a:bodyPr>
          <a:lstStyle/>
          <a:p>
            <a:r>
              <a:rPr lang="sl-SI" sz="2400" dirty="0"/>
              <a:t>- Križarji sprva osvojijo Jeruzalem, vendar se muslimani kmalu uprejo, bijejo se hude bitke, </a:t>
            </a:r>
            <a:r>
              <a:rPr lang="sl-SI" sz="2400" b="1" dirty="0">
                <a:solidFill>
                  <a:schemeClr val="accent2"/>
                </a:solidFill>
              </a:rPr>
              <a:t>križarji so na koncu poraženi.</a:t>
            </a:r>
          </a:p>
          <a:p>
            <a:r>
              <a:rPr lang="sl-SI" sz="2400" b="1" dirty="0">
                <a:solidFill>
                  <a:schemeClr val="accent2"/>
                </a:solidFill>
              </a:rPr>
              <a:t>- </a:t>
            </a:r>
            <a:r>
              <a:rPr lang="sl-SI" sz="2400" b="1" u="sng" dirty="0">
                <a:solidFill>
                  <a:schemeClr val="accent2"/>
                </a:solidFill>
              </a:rPr>
              <a:t>Evropa dobi mnoge novosti iz muslimanskega sveta: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b="1" dirty="0">
                <a:solidFill>
                  <a:schemeClr val="accent2"/>
                </a:solidFill>
              </a:rPr>
              <a:t> </a:t>
            </a:r>
            <a:r>
              <a:rPr lang="sl-SI" sz="2400" dirty="0"/>
              <a:t>tehnične: KOMPAS, PAPIR, SMODNIK, …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b="1" dirty="0">
                <a:solidFill>
                  <a:schemeClr val="accent2"/>
                </a:solidFill>
              </a:rPr>
              <a:t> </a:t>
            </a:r>
            <a:r>
              <a:rPr lang="sl-SI" sz="2400" dirty="0"/>
              <a:t>poljedelske: nove kulture (LIMONA, SLADKORNI TRS, …)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b="1" dirty="0">
                <a:solidFill>
                  <a:schemeClr val="accent2"/>
                </a:solidFill>
              </a:rPr>
              <a:t> </a:t>
            </a:r>
            <a:r>
              <a:rPr lang="sl-SI" sz="2400" dirty="0"/>
              <a:t>znanstvene: ARABSKE ŠTEVILKE, SPOZNANJA IZ MEDICINE IN MATEMATIKE, …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accent2"/>
                </a:solidFill>
              </a:rPr>
              <a:t> - Spremembe v Evropi zaradi križarskih vojn: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>
                <a:solidFill>
                  <a:schemeClr val="accent2"/>
                </a:solidFill>
              </a:rPr>
              <a:t> </a:t>
            </a:r>
            <a:r>
              <a:rPr lang="sl-SI" sz="2400" dirty="0"/>
              <a:t>oslabljeno Bizantinsko cesarstvo, </a:t>
            </a:r>
            <a:r>
              <a:rPr lang="sl-SI" sz="2400" u="sng" dirty="0"/>
              <a:t>manjša moč papeža</a:t>
            </a:r>
            <a:r>
              <a:rPr lang="sl-SI" sz="2400" dirty="0"/>
              <a:t>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mnogi plemiči obubožajo – </a:t>
            </a:r>
            <a:r>
              <a:rPr lang="sl-SI" sz="2400" u="sng" dirty="0"/>
              <a:t>dvigne se moč kraljev,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večja trgovina med Evropo in Bližnjim vzhodom,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/>
              <a:t> poglobilo nezaupanje med kristjani in muslimani.</a:t>
            </a:r>
          </a:p>
        </p:txBody>
      </p:sp>
    </p:spTree>
    <p:extLst>
      <p:ext uri="{BB962C8B-B14F-4D97-AF65-F5344CB8AC3E}">
        <p14:creationId xmlns:p14="http://schemas.microsoft.com/office/powerpoint/2010/main" val="12924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B2F6FB6-0985-4E47-B6BF-A7D2F5A2F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0" y="0"/>
            <a:ext cx="6610120" cy="6858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177AC1D-787D-4D13-B7ED-ABDD5F58D6DE}"/>
              </a:ext>
            </a:extLst>
          </p:cNvPr>
          <p:cNvSpPr txBox="1"/>
          <p:nvPr/>
        </p:nvSpPr>
        <p:spPr>
          <a:xfrm>
            <a:off x="3094074" y="423886"/>
            <a:ext cx="320087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l-SI" dirty="0"/>
              <a:t>Križarsko obleganje Jeruzalema.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99C8D3B-9A6C-4D93-86B8-A5321F080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478" y="211943"/>
            <a:ext cx="4219091" cy="6434114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6118EE6-B7D2-4C9B-9E08-96040FB93560}"/>
              </a:ext>
            </a:extLst>
          </p:cNvPr>
          <p:cNvSpPr txBox="1"/>
          <p:nvPr/>
        </p:nvSpPr>
        <p:spPr>
          <a:xfrm>
            <a:off x="7648353" y="262981"/>
            <a:ext cx="173175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l-SI" dirty="0"/>
              <a:t>Križarska vojska</a:t>
            </a:r>
          </a:p>
        </p:txBody>
      </p:sp>
    </p:spTree>
    <p:extLst>
      <p:ext uri="{BB962C8B-B14F-4D97-AF65-F5344CB8AC3E}">
        <p14:creationId xmlns:p14="http://schemas.microsoft.com/office/powerpoint/2010/main" val="334051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78F4AE-3316-483C-87B0-AF8F624E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D33098-5FD4-4E5E-91AC-B8DFC2269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916" y="2286000"/>
            <a:ext cx="2105247" cy="4023360"/>
          </a:xfrm>
        </p:spPr>
        <p:txBody>
          <a:bodyPr/>
          <a:lstStyle/>
          <a:p>
            <a:r>
              <a:rPr lang="sl-SI" dirty="0"/>
              <a:t>Glavne poti Križarjev. </a:t>
            </a:r>
          </a:p>
          <a:p>
            <a:r>
              <a:rPr lang="sl-SI" dirty="0"/>
              <a:t>Na prvem pohodu do Jeruzalema križarji potrebujejo 3 leta, da pridejo na cilj.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561B55C-685E-4D32-8806-94432188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2" y="72628"/>
            <a:ext cx="8723159" cy="67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5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2DAAD6-C9CA-4143-AF91-F746ECD8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48640"/>
            <a:ext cx="9720072" cy="1828375"/>
          </a:xfrm>
        </p:spPr>
        <p:txBody>
          <a:bodyPr>
            <a:normAutofit fontScale="90000"/>
          </a:bodyPr>
          <a:lstStyle/>
          <a:p>
            <a:r>
              <a:rPr lang="sl-SI" dirty="0"/>
              <a:t>Za ponavljanje </a:t>
            </a:r>
            <a:r>
              <a:rPr lang="sl" dirty="0"/>
              <a:t>Reši KVIZ na spodnjem spletnem naslovu. </a:t>
            </a:r>
            <a:r>
              <a:rPr lang="sl-SI" dirty="0">
                <a:solidFill>
                  <a:srgbClr val="FF0000"/>
                </a:solidFill>
              </a:rPr>
              <a:t>Ko kviz rešiš, mi slikaj svoj končni rezultat. Sliko mi pošlji na E-asistent.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2177EB3-9BDC-4CAC-846C-AC013FC38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88021"/>
            <a:ext cx="9044905" cy="707063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bg1"/>
                </a:solidFill>
              </a:rPr>
              <a:t> Kviz reši najkasneje do ponedeljka, 20.4. do 17:00.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ACE918A-E6C2-46CC-82DF-B5C3036F84FD}"/>
              </a:ext>
            </a:extLst>
          </p:cNvPr>
          <p:cNvSpPr txBox="1"/>
          <p:nvPr/>
        </p:nvSpPr>
        <p:spPr>
          <a:xfrm>
            <a:off x="835401" y="3429000"/>
            <a:ext cx="100975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hlinkClick r:id="rId2"/>
              </a:rPr>
              <a:t>https://quizizz.com/admin/quiz/5e8727240bf17f001bce8ae1/ali-ve</a:t>
            </a:r>
            <a:endParaRPr lang="sl-SI" sz="2400" dirty="0"/>
          </a:p>
          <a:p>
            <a:endParaRPr lang="sl-SI" sz="2400" dirty="0"/>
          </a:p>
          <a:p>
            <a:r>
              <a:rPr lang="sl-SI" sz="2400" dirty="0"/>
              <a:t>Klikni na spletni naslov, nato si za uporabniško ime izberi svoje PRAVO IME IN PRIIMEK ter si izberi geslo. Za reševanje kviza ALI VEŠ? klikni </a:t>
            </a:r>
            <a:r>
              <a:rPr lang="sl-SI" sz="2400" b="1" dirty="0"/>
              <a:t>ZELENI GUMB PRACTICE</a:t>
            </a:r>
            <a:r>
              <a:rPr lang="sl-SI" sz="2400" dirty="0"/>
              <a:t> in začni reševati. </a:t>
            </a:r>
          </a:p>
          <a:p>
            <a:r>
              <a:rPr lang="sl-SI" sz="2400" dirty="0"/>
              <a:t>Pravilnih odgovorov je lahko tudi več.</a:t>
            </a:r>
          </a:p>
          <a:p>
            <a:r>
              <a:rPr lang="sl-SI" sz="2400" dirty="0"/>
              <a:t>Kviz je namenjen ponavljanju znanja, lahko ga rešiš tudi večkrat.</a:t>
            </a:r>
          </a:p>
          <a:p>
            <a:r>
              <a:rPr lang="sl-SI" sz="2400" dirty="0"/>
              <a:t>Ne pozabi mi slikati svojih rezultatov.</a:t>
            </a:r>
          </a:p>
        </p:txBody>
      </p:sp>
    </p:spTree>
    <p:extLst>
      <p:ext uri="{BB962C8B-B14F-4D97-AF65-F5344CB8AC3E}">
        <p14:creationId xmlns:p14="http://schemas.microsoft.com/office/powerpoint/2010/main" val="2585933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132</TotalTime>
  <Words>488</Words>
  <Application>Microsoft Office PowerPoint</Application>
  <PresentationFormat>Širokozaslonsko</PresentationFormat>
  <Paragraphs>49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Tw Cen MT</vt:lpstr>
      <vt:lpstr>Tw Cen MT Condensed</vt:lpstr>
      <vt:lpstr>Wingdings</vt:lpstr>
      <vt:lpstr>Wingdings 3</vt:lpstr>
      <vt:lpstr>Integral</vt:lpstr>
      <vt:lpstr>Kako se je okrepila moč cerkve</vt:lpstr>
      <vt:lpstr>1. Naraščajoča moč cerkve</vt:lpstr>
      <vt:lpstr>2. Oživitev samostanov</vt:lpstr>
      <vt:lpstr>PowerPointova predstavitev</vt:lpstr>
      <vt:lpstr>3. Kdo so bili križarji</vt:lpstr>
      <vt:lpstr>PowerPointova predstavitev</vt:lpstr>
      <vt:lpstr>PowerPointova predstavitev</vt:lpstr>
      <vt:lpstr>PowerPointova predstavitev</vt:lpstr>
      <vt:lpstr>Za ponavljanje Reši KVIZ na spodnjem spletnem naslovu. Ko kviz rešiš, mi slikaj svoj končni rezultat. Sliko mi pošlji na E-asistent.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se je okrepila moč cerkve</dc:title>
  <dc:creator>Uporabnik</dc:creator>
  <cp:lastModifiedBy>Uporabnik</cp:lastModifiedBy>
  <cp:revision>24</cp:revision>
  <dcterms:created xsi:type="dcterms:W3CDTF">2020-04-16T08:50:43Z</dcterms:created>
  <dcterms:modified xsi:type="dcterms:W3CDTF">2020-04-16T11:03:00Z</dcterms:modified>
</cp:coreProperties>
</file>