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Maven Pro" panose="020B0604020202020204" charset="-18"/>
      <p:regular r:id="rId15"/>
      <p:bold r:id="rId16"/>
    </p:embeddedFont>
    <p:embeddedFont>
      <p:font typeface="Nunito" panose="020B0604020202020204" charset="-18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354a9e458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354a9e458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354a9e458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354a9e458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kahoot.it/challenge/08714640?challenge-id=4e7e3047-56f8-4546-b0bf-afea8592564e_1586697315796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JUNAKOM BORBE NAJ SLEDE JUNAKI DELA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/>
              <a:t>Učbenik stran 114 - 116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E55B05-BE40-4F85-AC62-A44052AE0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4CBE328-1AFB-4D73-AC7D-67273F33F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37EBD0B-7AA9-4A28-8A85-D205E9572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3122"/>
            <a:ext cx="7448515" cy="4997255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2EEC2A6-90E0-485C-B6F9-9C824DE6A4DC}"/>
              </a:ext>
            </a:extLst>
          </p:cNvPr>
          <p:cNvSpPr txBox="1"/>
          <p:nvPr/>
        </p:nvSpPr>
        <p:spPr>
          <a:xfrm>
            <a:off x="693094" y="304800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2. </a:t>
            </a:r>
          </a:p>
        </p:txBody>
      </p:sp>
    </p:spTree>
    <p:extLst>
      <p:ext uri="{BB962C8B-B14F-4D97-AF65-F5344CB8AC3E}">
        <p14:creationId xmlns:p14="http://schemas.microsoft.com/office/powerpoint/2010/main" val="508795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911DDE9-2135-4C8B-8423-4F0C76E30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5999" y="625268"/>
            <a:ext cx="7030500" cy="561925"/>
          </a:xfrm>
        </p:spPr>
        <p:txBody>
          <a:bodyPr/>
          <a:lstStyle/>
          <a:p>
            <a:r>
              <a:rPr lang="sl-SI" sz="2400" dirty="0"/>
              <a:t>3.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F3FD7EC-2B82-4BD6-BAB0-9AB15B417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33" y="1187193"/>
            <a:ext cx="8881533" cy="2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93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2190EA-A28D-4EFA-9419-D8A95244A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Reši kviz na spodnjem spletnem naslovu. Zapiši pravo ime in priimek, da bom lahko preverila tvoje rezultate.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F30F91A-C3F5-4391-AA12-3B3E33283B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6050" indent="0">
              <a:buNone/>
            </a:pPr>
            <a:endParaRPr lang="sl-SI">
              <a:hlinkClick r:id="rId2"/>
            </a:endParaRPr>
          </a:p>
          <a:p>
            <a:pPr marL="146050" indent="0">
              <a:buNone/>
            </a:pPr>
            <a:r>
              <a:rPr lang="sl-SI">
                <a:hlinkClick r:id="rId2"/>
              </a:rPr>
              <a:t>https://kahoot.it/challenge/08714640?challenge-id=4e7e3047-56f8-4546-b0bf-afea8592564e_1586697315796</a:t>
            </a:r>
            <a:endParaRPr lang="sl-SI"/>
          </a:p>
          <a:p>
            <a:pPr marL="146050" indent="0">
              <a:buNone/>
            </a:pPr>
            <a:endParaRPr lang="sl-SI" dirty="0"/>
          </a:p>
          <a:p>
            <a:pPr marL="146050" indent="0">
              <a:buNone/>
            </a:pPr>
            <a:endParaRPr lang="sl-SI" dirty="0"/>
          </a:p>
          <a:p>
            <a:r>
              <a:rPr lang="sl-SI" dirty="0"/>
              <a:t>Geslo kviza: 08714640 </a:t>
            </a:r>
          </a:p>
        </p:txBody>
      </p:sp>
    </p:spTree>
    <p:extLst>
      <p:ext uri="{BB962C8B-B14F-4D97-AF65-F5344CB8AC3E}">
        <p14:creationId xmlns:p14="http://schemas.microsoft.com/office/powerpoint/2010/main" val="185598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1303800" y="3201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Kakšne so bile posledice vojne v Sloveniji</a:t>
            </a:r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body" idx="1"/>
          </p:nvPr>
        </p:nvSpPr>
        <p:spPr>
          <a:xfrm>
            <a:off x="715850" y="1683575"/>
            <a:ext cx="7940700" cy="28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l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Težke razmere ob koncu vojne:</a:t>
            </a:r>
            <a:r>
              <a:rPr lang="sl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sl" sz="2400" dirty="0"/>
              <a:t>ogromno žrtev, poškodovane ceste, železnice; številna naselja so porušena, primanjkovalo je osnovnih potrebščin.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l" sz="2400" dirty="0"/>
              <a:t>Pomoč ZDA in OZN.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>
            <a:spLocks noGrp="1"/>
          </p:cNvSpPr>
          <p:nvPr>
            <p:ph type="body" idx="1"/>
          </p:nvPr>
        </p:nvSpPr>
        <p:spPr>
          <a:xfrm>
            <a:off x="865576" y="3130808"/>
            <a:ext cx="3402300" cy="4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l" sz="1800" dirty="0"/>
              <a:t>Del porušenih Jesenic.</a:t>
            </a:r>
            <a:endParaRPr sz="1800" dirty="0"/>
          </a:p>
        </p:txBody>
      </p:sp>
      <p:pic>
        <p:nvPicPr>
          <p:cNvPr id="291" name="Google Shape;2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75" y="102800"/>
            <a:ext cx="48768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6125" y="2108200"/>
            <a:ext cx="4004400" cy="280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5"/>
          <p:cNvSpPr txBox="1">
            <a:spLocks noGrp="1"/>
          </p:cNvSpPr>
          <p:nvPr>
            <p:ph type="body" idx="1"/>
          </p:nvPr>
        </p:nvSpPr>
        <p:spPr>
          <a:xfrm>
            <a:off x="5230200" y="1617275"/>
            <a:ext cx="3402300" cy="4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l" sz="1800" dirty="0"/>
              <a:t>Hrušica po drugi svetovni vojni.</a:t>
            </a:r>
            <a:endParaRPr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A917AF-DCCE-4B5A-B9EA-C41C2555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000" y="199040"/>
            <a:ext cx="7030500" cy="999300"/>
          </a:xfrm>
        </p:spPr>
        <p:txBody>
          <a:bodyPr/>
          <a:lstStyle/>
          <a:p>
            <a:r>
              <a:rPr lang="sl-SI" dirty="0"/>
              <a:t>2. Kako je potekala obnova porušene domovine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F0DD21F-4F1D-4F97-A86F-881D1B564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377" y="1295003"/>
            <a:ext cx="6309956" cy="3067314"/>
          </a:xfrm>
        </p:spPr>
        <p:txBody>
          <a:bodyPr/>
          <a:lstStyle/>
          <a:p>
            <a:r>
              <a:rPr lang="sl-SI" sz="2400" dirty="0"/>
              <a:t>Obnova poteka </a:t>
            </a:r>
            <a:r>
              <a:rPr lang="sl-SI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 prostovoljnim in prisilnim delom.</a:t>
            </a:r>
          </a:p>
          <a:p>
            <a:r>
              <a:rPr lang="sl-SI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Mladinske delovne akcije:</a:t>
            </a:r>
            <a:r>
              <a:rPr lang="sl-SI" sz="2400" dirty="0">
                <a:solidFill>
                  <a:schemeClr val="bg2"/>
                </a:solidFill>
              </a:rPr>
              <a:t> h prostovoljnemu delu pritegnejo mladino, ki obnovi mnoge železnice in druge objekte.</a:t>
            </a:r>
          </a:p>
          <a:p>
            <a:r>
              <a:rPr lang="sl-SI" sz="2400" dirty="0">
                <a:solidFill>
                  <a:schemeClr val="bg2"/>
                </a:solidFill>
              </a:rPr>
              <a:t>Najboljši delavci v tovarnah so bili razglašeni za </a:t>
            </a:r>
            <a:r>
              <a:rPr lang="sl-SI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udarnike in junake.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6D5EB7B-A987-43EB-BB99-A4105D2A4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333" y="1295003"/>
            <a:ext cx="2225595" cy="319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9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70F874-6E04-462D-948C-B9F6A1077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C80B9C6-08D0-44F6-8F4C-BEA3B41CF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84" y="174315"/>
            <a:ext cx="3912071" cy="272659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22BFA11-43CB-4911-9074-2A2082719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580" y="174315"/>
            <a:ext cx="4413036" cy="2847120"/>
          </a:xfrm>
          <a:prstGeom prst="rect">
            <a:avLst/>
          </a:prstGeom>
        </p:spPr>
      </p:pic>
      <p:pic>
        <p:nvPicPr>
          <p:cNvPr id="1028" name="Picture 4" descr="OMNIA - Delovne brigade">
            <a:extLst>
              <a:ext uri="{FF2B5EF4-FFF2-40B4-BE49-F238E27FC236}">
                <a16:creationId xmlns:a16="http://schemas.microsoft.com/office/drawing/2014/main" id="{F67554C3-DF56-47EE-A824-24B958F5F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360" y="2772551"/>
            <a:ext cx="2792705" cy="219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0418F24-D8D7-44FD-AAE1-50B271905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4437" y="3210870"/>
            <a:ext cx="3169179" cy="1758315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18D324E-AA1D-4A42-B638-EF1B87080A9C}"/>
              </a:ext>
            </a:extLst>
          </p:cNvPr>
          <p:cNvSpPr txBox="1"/>
          <p:nvPr/>
        </p:nvSpPr>
        <p:spPr>
          <a:xfrm>
            <a:off x="290384" y="3611882"/>
            <a:ext cx="231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/>
              <a:t>Mladinske delovne akcije</a:t>
            </a:r>
          </a:p>
        </p:txBody>
      </p:sp>
    </p:spTree>
    <p:extLst>
      <p:ext uri="{BB962C8B-B14F-4D97-AF65-F5344CB8AC3E}">
        <p14:creationId xmlns:p14="http://schemas.microsoft.com/office/powerpoint/2010/main" val="316586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712F3D-B505-42E5-BA4A-B88462BF4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33" y="327642"/>
            <a:ext cx="7030500" cy="999300"/>
          </a:xfrm>
        </p:spPr>
        <p:txBody>
          <a:bodyPr/>
          <a:lstStyle/>
          <a:p>
            <a:r>
              <a:rPr lang="sl-SI" dirty="0"/>
              <a:t>3. Slovenija – jugoslovanska republika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B1BD483-F8A0-421C-A678-A61B07917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1" y="1326943"/>
            <a:ext cx="8458200" cy="3204708"/>
          </a:xfrm>
        </p:spPr>
        <p:txBody>
          <a:bodyPr/>
          <a:lstStyle/>
          <a:p>
            <a:r>
              <a:rPr lang="sl-SI" sz="2400" dirty="0"/>
              <a:t>Povojna Jugoslavija se od predvojne Kraljevine Jugoslavije razlikuje:</a:t>
            </a:r>
          </a:p>
          <a:p>
            <a:pPr>
              <a:buFontTx/>
              <a:buChar char="-"/>
            </a:pPr>
            <a:r>
              <a:rPr lang="sl-SI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vsi narodi </a:t>
            </a:r>
            <a:r>
              <a:rPr lang="sl-SI" sz="2400" dirty="0"/>
              <a:t>so priznani in enakopravni,</a:t>
            </a:r>
          </a:p>
          <a:p>
            <a:pPr>
              <a:buFontTx/>
              <a:buChar char="-"/>
            </a:pPr>
            <a:r>
              <a:rPr lang="sl-SI" sz="2400" dirty="0"/>
              <a:t>oblast je prevzela </a:t>
            </a:r>
            <a:r>
              <a:rPr lang="sl-SI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komunistična partija.</a:t>
            </a:r>
          </a:p>
          <a:p>
            <a:pPr marL="146050" indent="0">
              <a:buNone/>
            </a:pPr>
            <a:r>
              <a:rPr lang="sl-SI" sz="2400" dirty="0">
                <a:solidFill>
                  <a:schemeClr val="bg2"/>
                </a:solidFill>
              </a:rPr>
              <a:t>Jugoslavija je bila </a:t>
            </a:r>
            <a:r>
              <a:rPr lang="sl-SI" sz="2400" b="1" dirty="0">
                <a:solidFill>
                  <a:schemeClr val="bg2"/>
                </a:solidFill>
              </a:rPr>
              <a:t>federacija </a:t>
            </a:r>
            <a:r>
              <a:rPr lang="sl-SI" sz="2400" dirty="0">
                <a:solidFill>
                  <a:schemeClr val="bg2"/>
                </a:solidFill>
              </a:rPr>
              <a:t>– zveza enakopravnih republik.</a:t>
            </a:r>
          </a:p>
          <a:p>
            <a:pPr marL="146050" indent="0">
              <a:buNone/>
            </a:pPr>
            <a:r>
              <a:rPr lang="sl-SI" sz="2400" dirty="0">
                <a:solidFill>
                  <a:schemeClr val="bg2"/>
                </a:solidFill>
              </a:rPr>
              <a:t>Uveden je </a:t>
            </a:r>
            <a:r>
              <a:rPr lang="sl-SI" sz="2400" b="1" dirty="0">
                <a:solidFill>
                  <a:schemeClr val="bg2"/>
                </a:solidFill>
              </a:rPr>
              <a:t>centralizem </a:t>
            </a:r>
            <a:r>
              <a:rPr lang="sl-SI" sz="2400" dirty="0">
                <a:solidFill>
                  <a:schemeClr val="bg2"/>
                </a:solidFill>
              </a:rPr>
              <a:t>– odločitve sprejemajo v Beogradu.</a:t>
            </a:r>
          </a:p>
        </p:txBody>
      </p:sp>
    </p:spTree>
    <p:extLst>
      <p:ext uri="{BB962C8B-B14F-4D97-AF65-F5344CB8AC3E}">
        <p14:creationId xmlns:p14="http://schemas.microsoft.com/office/powerpoint/2010/main" val="244592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08FF5C3-1154-473D-B9CC-DF333AFC3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3800" y="524933"/>
            <a:ext cx="7030500" cy="4006717"/>
          </a:xfrm>
        </p:spPr>
        <p:txBody>
          <a:bodyPr/>
          <a:lstStyle/>
          <a:p>
            <a:r>
              <a:rPr lang="sl-SI" sz="2400" dirty="0"/>
              <a:t>Uvedeno je bilo geslo </a:t>
            </a:r>
            <a:r>
              <a:rPr lang="sl-SI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„bratstvo in enotnost“, </a:t>
            </a:r>
            <a:r>
              <a:rPr lang="sl-SI" sz="2400" dirty="0"/>
              <a:t>kar pomeni </a:t>
            </a:r>
            <a:r>
              <a:rPr lang="sl-SI" sz="2400" b="1" dirty="0"/>
              <a:t>sodelovanje in pomoč  </a:t>
            </a:r>
            <a:r>
              <a:rPr lang="sl-SI" sz="2400" dirty="0"/>
              <a:t>jugoslovanskih narodov med seboj, predvsem v gospodarstvu.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F3CAFF3-93A7-4EBB-9400-6493DB3FA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108995"/>
            <a:ext cx="3360737" cy="267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01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74AD6CD-1507-4218-A8A0-7C25A8EA5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133" y="423333"/>
            <a:ext cx="7891000" cy="4172942"/>
          </a:xfrm>
        </p:spPr>
        <p:txBody>
          <a:bodyPr/>
          <a:lstStyle/>
          <a:p>
            <a:r>
              <a:rPr lang="sl-SI" sz="2400" dirty="0"/>
              <a:t>Slovenija, ki naj bi bila gospodarsko najrazvitejša in med vojno najmanj prizadeta, je morala </a:t>
            </a:r>
            <a:r>
              <a:rPr lang="sl-SI" sz="2400" b="1" dirty="0"/>
              <a:t>pomagati drugim</a:t>
            </a:r>
            <a:r>
              <a:rPr lang="sl-SI" sz="2400" dirty="0"/>
              <a:t> (gospodarsko manj razvitim)</a:t>
            </a:r>
            <a:r>
              <a:rPr lang="sl-SI" sz="2400" b="1" dirty="0"/>
              <a:t> republikam </a:t>
            </a:r>
            <a:r>
              <a:rPr lang="sl-SI" sz="2400" dirty="0"/>
              <a:t>Jugoslavije (Črna gora, Makedonija, BIH).</a:t>
            </a:r>
          </a:p>
          <a:p>
            <a:r>
              <a:rPr lang="sl-SI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Gospodarska pomoč: </a:t>
            </a:r>
            <a:r>
              <a:rPr lang="sl-SI" sz="2400" dirty="0"/>
              <a:t>pošiljanje živil in tudi slovenskih strokovnjakov, posojanje opreme, pošiljanje dela narodnega dohodka.</a:t>
            </a:r>
          </a:p>
          <a:p>
            <a:r>
              <a:rPr lang="sl-SI" sz="2400" dirty="0"/>
              <a:t>Slovenija je morala prilagoditi svoj razvoj jugoslovanskim potrebam.</a:t>
            </a:r>
          </a:p>
        </p:txBody>
      </p:sp>
    </p:spTree>
    <p:extLst>
      <p:ext uri="{BB962C8B-B14F-4D97-AF65-F5344CB8AC3E}">
        <p14:creationId xmlns:p14="http://schemas.microsoft.com/office/powerpoint/2010/main" val="2355306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1AF66D-74EF-4BFD-86AB-0F1BDC75E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Naloge reši s pomočjo učbenika.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71942B9-5C03-4552-BC3B-A8DCC8968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931" y="869625"/>
            <a:ext cx="1304002" cy="2541600"/>
          </a:xfrm>
        </p:spPr>
        <p:txBody>
          <a:bodyPr/>
          <a:lstStyle/>
          <a:p>
            <a:pPr marL="146050" indent="0">
              <a:buNone/>
            </a:pPr>
            <a:r>
              <a:rPr lang="sl-SI" sz="2400" dirty="0"/>
              <a:t>*1.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9C2D2BD-6C99-45C9-9600-48D00E506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65" y="1404903"/>
            <a:ext cx="8475133" cy="348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18503"/>
      </p:ext>
    </p:extLst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287</Words>
  <Application>Microsoft Office PowerPoint</Application>
  <PresentationFormat>Diaprojekcija na zaslonu (16:9)</PresentationFormat>
  <Paragraphs>32</Paragraphs>
  <Slides>12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Nunito</vt:lpstr>
      <vt:lpstr>Maven Pro</vt:lpstr>
      <vt:lpstr>Arial</vt:lpstr>
      <vt:lpstr>Momentum</vt:lpstr>
      <vt:lpstr>JUNAKOM BORBE NAJ SLEDE JUNAKI DELA</vt:lpstr>
      <vt:lpstr>Kakšne so bile posledice vojne v Sloveniji</vt:lpstr>
      <vt:lpstr>PowerPointova predstavitev</vt:lpstr>
      <vt:lpstr>2. Kako je potekala obnova porušene domovine</vt:lpstr>
      <vt:lpstr>PowerPointova predstavitev</vt:lpstr>
      <vt:lpstr>3. Slovenija – jugoslovanska republika</vt:lpstr>
      <vt:lpstr>PowerPointova predstavitev</vt:lpstr>
      <vt:lpstr>PowerPointova predstavitev</vt:lpstr>
      <vt:lpstr>Naloge reši s pomočjo učbenika.</vt:lpstr>
      <vt:lpstr>PowerPointova predstavitev</vt:lpstr>
      <vt:lpstr>PowerPointova predstavitev</vt:lpstr>
      <vt:lpstr>Reši kviz na spodnjem spletnem naslovu. Zapiši pravo ime in priimek, da bom lahko preverila tvoje rezultate.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JUNAKOM BORBE NAJ SLEDE JUNAKI DELA</dc:title>
  <cp:lastModifiedBy>Uporabnik</cp:lastModifiedBy>
  <cp:revision>19</cp:revision>
  <dcterms:modified xsi:type="dcterms:W3CDTF">2020-04-13T09:39:56Z</dcterms:modified>
</cp:coreProperties>
</file>