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rednji slog 2 – poudare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90" d="100"/>
          <a:sy n="90" d="100"/>
        </p:scale>
        <p:origin x="43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sl-SI"/>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l-SI"/>
          </a:p>
        </p:txBody>
      </p:sp>
      <p:sp>
        <p:nvSpPr>
          <p:cNvPr id="4" name="Date Placeholder 3"/>
          <p:cNvSpPr>
            <a:spLocks noGrp="1"/>
          </p:cNvSpPr>
          <p:nvPr>
            <p:ph type="dt" sz="half" idx="10"/>
          </p:nvPr>
        </p:nvSpPr>
        <p:spPr/>
        <p:txBody>
          <a:bodyPr/>
          <a:lstStyle/>
          <a:p>
            <a:fld id="{618F3FB1-02B9-403F-9619-F5048699A663}" type="datetimeFigureOut">
              <a:rPr lang="sl-SI" smtClean="0"/>
              <a:t>3. 04. 2020</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0FEB9125-C758-4CEF-88BF-8A0413E8600E}" type="slidenum">
              <a:rPr lang="sl-SI" smtClean="0"/>
              <a:t>‹#›</a:t>
            </a:fld>
            <a:endParaRPr lang="sl-SI"/>
          </a:p>
        </p:txBody>
      </p:sp>
    </p:spTree>
    <p:extLst>
      <p:ext uri="{BB962C8B-B14F-4D97-AF65-F5344CB8AC3E}">
        <p14:creationId xmlns:p14="http://schemas.microsoft.com/office/powerpoint/2010/main" val="808221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l-SI"/>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p:cNvSpPr>
            <a:spLocks noGrp="1"/>
          </p:cNvSpPr>
          <p:nvPr>
            <p:ph type="dt" sz="half" idx="10"/>
          </p:nvPr>
        </p:nvSpPr>
        <p:spPr/>
        <p:txBody>
          <a:bodyPr/>
          <a:lstStyle/>
          <a:p>
            <a:fld id="{618F3FB1-02B9-403F-9619-F5048699A663}" type="datetimeFigureOut">
              <a:rPr lang="sl-SI" smtClean="0"/>
              <a:t>3. 04. 2020</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0FEB9125-C758-4CEF-88BF-8A0413E8600E}" type="slidenum">
              <a:rPr lang="sl-SI" smtClean="0"/>
              <a:t>‹#›</a:t>
            </a:fld>
            <a:endParaRPr lang="sl-SI"/>
          </a:p>
        </p:txBody>
      </p:sp>
    </p:spTree>
    <p:extLst>
      <p:ext uri="{BB962C8B-B14F-4D97-AF65-F5344CB8AC3E}">
        <p14:creationId xmlns:p14="http://schemas.microsoft.com/office/powerpoint/2010/main" val="1927408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sl-SI"/>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p:cNvSpPr>
            <a:spLocks noGrp="1"/>
          </p:cNvSpPr>
          <p:nvPr>
            <p:ph type="dt" sz="half" idx="10"/>
          </p:nvPr>
        </p:nvSpPr>
        <p:spPr/>
        <p:txBody>
          <a:bodyPr/>
          <a:lstStyle/>
          <a:p>
            <a:fld id="{618F3FB1-02B9-403F-9619-F5048699A663}" type="datetimeFigureOut">
              <a:rPr lang="sl-SI" smtClean="0"/>
              <a:t>3. 04. 2020</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0FEB9125-C758-4CEF-88BF-8A0413E8600E}" type="slidenum">
              <a:rPr lang="sl-SI" smtClean="0"/>
              <a:t>‹#›</a:t>
            </a:fld>
            <a:endParaRPr lang="sl-SI"/>
          </a:p>
        </p:txBody>
      </p:sp>
    </p:spTree>
    <p:extLst>
      <p:ext uri="{BB962C8B-B14F-4D97-AF65-F5344CB8AC3E}">
        <p14:creationId xmlns:p14="http://schemas.microsoft.com/office/powerpoint/2010/main" val="1732933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l-SI"/>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p:cNvSpPr>
            <a:spLocks noGrp="1"/>
          </p:cNvSpPr>
          <p:nvPr>
            <p:ph type="dt" sz="half" idx="10"/>
          </p:nvPr>
        </p:nvSpPr>
        <p:spPr/>
        <p:txBody>
          <a:bodyPr/>
          <a:lstStyle/>
          <a:p>
            <a:fld id="{618F3FB1-02B9-403F-9619-F5048699A663}" type="datetimeFigureOut">
              <a:rPr lang="sl-SI" smtClean="0"/>
              <a:t>3. 04. 2020</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0FEB9125-C758-4CEF-88BF-8A0413E8600E}" type="slidenum">
              <a:rPr lang="sl-SI" smtClean="0"/>
              <a:t>‹#›</a:t>
            </a:fld>
            <a:endParaRPr lang="sl-SI"/>
          </a:p>
        </p:txBody>
      </p:sp>
    </p:spTree>
    <p:extLst>
      <p:ext uri="{BB962C8B-B14F-4D97-AF65-F5344CB8AC3E}">
        <p14:creationId xmlns:p14="http://schemas.microsoft.com/office/powerpoint/2010/main" val="1022265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sl-SI"/>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18F3FB1-02B9-403F-9619-F5048699A663}" type="datetimeFigureOut">
              <a:rPr lang="sl-SI" smtClean="0"/>
              <a:t>3. 04. 2020</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0FEB9125-C758-4CEF-88BF-8A0413E8600E}" type="slidenum">
              <a:rPr lang="sl-SI" smtClean="0"/>
              <a:t>‹#›</a:t>
            </a:fld>
            <a:endParaRPr lang="sl-SI"/>
          </a:p>
        </p:txBody>
      </p:sp>
    </p:spTree>
    <p:extLst>
      <p:ext uri="{BB962C8B-B14F-4D97-AF65-F5344CB8AC3E}">
        <p14:creationId xmlns:p14="http://schemas.microsoft.com/office/powerpoint/2010/main" val="798303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l-SI"/>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p:cNvSpPr>
            <a:spLocks noGrp="1"/>
          </p:cNvSpPr>
          <p:nvPr>
            <p:ph type="dt" sz="half" idx="10"/>
          </p:nvPr>
        </p:nvSpPr>
        <p:spPr/>
        <p:txBody>
          <a:bodyPr/>
          <a:lstStyle/>
          <a:p>
            <a:fld id="{618F3FB1-02B9-403F-9619-F5048699A663}" type="datetimeFigureOut">
              <a:rPr lang="sl-SI" smtClean="0"/>
              <a:t>3. 04. 2020</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0FEB9125-C758-4CEF-88BF-8A0413E8600E}" type="slidenum">
              <a:rPr lang="sl-SI" smtClean="0"/>
              <a:t>‹#›</a:t>
            </a:fld>
            <a:endParaRPr lang="sl-SI"/>
          </a:p>
        </p:txBody>
      </p:sp>
    </p:spTree>
    <p:extLst>
      <p:ext uri="{BB962C8B-B14F-4D97-AF65-F5344CB8AC3E}">
        <p14:creationId xmlns:p14="http://schemas.microsoft.com/office/powerpoint/2010/main" val="10982422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sl-SI"/>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p:cNvSpPr>
            <a:spLocks noGrp="1"/>
          </p:cNvSpPr>
          <p:nvPr>
            <p:ph type="dt" sz="half" idx="10"/>
          </p:nvPr>
        </p:nvSpPr>
        <p:spPr/>
        <p:txBody>
          <a:bodyPr/>
          <a:lstStyle/>
          <a:p>
            <a:fld id="{618F3FB1-02B9-403F-9619-F5048699A663}" type="datetimeFigureOut">
              <a:rPr lang="sl-SI" smtClean="0"/>
              <a:t>3. 04. 2020</a:t>
            </a:fld>
            <a:endParaRPr lang="sl-SI"/>
          </a:p>
        </p:txBody>
      </p:sp>
      <p:sp>
        <p:nvSpPr>
          <p:cNvPr id="8" name="Footer Placeholder 7"/>
          <p:cNvSpPr>
            <a:spLocks noGrp="1"/>
          </p:cNvSpPr>
          <p:nvPr>
            <p:ph type="ftr" sz="quarter" idx="11"/>
          </p:nvPr>
        </p:nvSpPr>
        <p:spPr/>
        <p:txBody>
          <a:bodyPr/>
          <a:lstStyle/>
          <a:p>
            <a:endParaRPr lang="sl-SI"/>
          </a:p>
        </p:txBody>
      </p:sp>
      <p:sp>
        <p:nvSpPr>
          <p:cNvPr id="9" name="Slide Number Placeholder 8"/>
          <p:cNvSpPr>
            <a:spLocks noGrp="1"/>
          </p:cNvSpPr>
          <p:nvPr>
            <p:ph type="sldNum" sz="quarter" idx="12"/>
          </p:nvPr>
        </p:nvSpPr>
        <p:spPr/>
        <p:txBody>
          <a:bodyPr/>
          <a:lstStyle/>
          <a:p>
            <a:fld id="{0FEB9125-C758-4CEF-88BF-8A0413E8600E}" type="slidenum">
              <a:rPr lang="sl-SI" smtClean="0"/>
              <a:t>‹#›</a:t>
            </a:fld>
            <a:endParaRPr lang="sl-SI"/>
          </a:p>
        </p:txBody>
      </p:sp>
    </p:spTree>
    <p:extLst>
      <p:ext uri="{BB962C8B-B14F-4D97-AF65-F5344CB8AC3E}">
        <p14:creationId xmlns:p14="http://schemas.microsoft.com/office/powerpoint/2010/main" val="3891438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l-SI"/>
          </a:p>
        </p:txBody>
      </p:sp>
      <p:sp>
        <p:nvSpPr>
          <p:cNvPr id="3" name="Date Placeholder 2"/>
          <p:cNvSpPr>
            <a:spLocks noGrp="1"/>
          </p:cNvSpPr>
          <p:nvPr>
            <p:ph type="dt" sz="half" idx="10"/>
          </p:nvPr>
        </p:nvSpPr>
        <p:spPr/>
        <p:txBody>
          <a:bodyPr/>
          <a:lstStyle/>
          <a:p>
            <a:fld id="{618F3FB1-02B9-403F-9619-F5048699A663}" type="datetimeFigureOut">
              <a:rPr lang="sl-SI" smtClean="0"/>
              <a:t>3. 04. 2020</a:t>
            </a:fld>
            <a:endParaRPr lang="sl-SI"/>
          </a:p>
        </p:txBody>
      </p:sp>
      <p:sp>
        <p:nvSpPr>
          <p:cNvPr id="4" name="Footer Placeholder 3"/>
          <p:cNvSpPr>
            <a:spLocks noGrp="1"/>
          </p:cNvSpPr>
          <p:nvPr>
            <p:ph type="ftr" sz="quarter" idx="11"/>
          </p:nvPr>
        </p:nvSpPr>
        <p:spPr/>
        <p:txBody>
          <a:bodyPr/>
          <a:lstStyle/>
          <a:p>
            <a:endParaRPr lang="sl-SI"/>
          </a:p>
        </p:txBody>
      </p:sp>
      <p:sp>
        <p:nvSpPr>
          <p:cNvPr id="5" name="Slide Number Placeholder 4"/>
          <p:cNvSpPr>
            <a:spLocks noGrp="1"/>
          </p:cNvSpPr>
          <p:nvPr>
            <p:ph type="sldNum" sz="quarter" idx="12"/>
          </p:nvPr>
        </p:nvSpPr>
        <p:spPr/>
        <p:txBody>
          <a:bodyPr/>
          <a:lstStyle/>
          <a:p>
            <a:fld id="{0FEB9125-C758-4CEF-88BF-8A0413E8600E}" type="slidenum">
              <a:rPr lang="sl-SI" smtClean="0"/>
              <a:t>‹#›</a:t>
            </a:fld>
            <a:endParaRPr lang="sl-SI"/>
          </a:p>
        </p:txBody>
      </p:sp>
    </p:spTree>
    <p:extLst>
      <p:ext uri="{BB962C8B-B14F-4D97-AF65-F5344CB8AC3E}">
        <p14:creationId xmlns:p14="http://schemas.microsoft.com/office/powerpoint/2010/main" val="26588457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8F3FB1-02B9-403F-9619-F5048699A663}" type="datetimeFigureOut">
              <a:rPr lang="sl-SI" smtClean="0"/>
              <a:t>3. 04. 2020</a:t>
            </a:fld>
            <a:endParaRPr lang="sl-SI"/>
          </a:p>
        </p:txBody>
      </p:sp>
      <p:sp>
        <p:nvSpPr>
          <p:cNvPr id="3" name="Footer Placeholder 2"/>
          <p:cNvSpPr>
            <a:spLocks noGrp="1"/>
          </p:cNvSpPr>
          <p:nvPr>
            <p:ph type="ftr" sz="quarter" idx="11"/>
          </p:nvPr>
        </p:nvSpPr>
        <p:spPr/>
        <p:txBody>
          <a:bodyPr/>
          <a:lstStyle/>
          <a:p>
            <a:endParaRPr lang="sl-SI"/>
          </a:p>
        </p:txBody>
      </p:sp>
      <p:sp>
        <p:nvSpPr>
          <p:cNvPr id="4" name="Slide Number Placeholder 3"/>
          <p:cNvSpPr>
            <a:spLocks noGrp="1"/>
          </p:cNvSpPr>
          <p:nvPr>
            <p:ph type="sldNum" sz="quarter" idx="12"/>
          </p:nvPr>
        </p:nvSpPr>
        <p:spPr/>
        <p:txBody>
          <a:bodyPr/>
          <a:lstStyle/>
          <a:p>
            <a:fld id="{0FEB9125-C758-4CEF-88BF-8A0413E8600E}" type="slidenum">
              <a:rPr lang="sl-SI" smtClean="0"/>
              <a:t>‹#›</a:t>
            </a:fld>
            <a:endParaRPr lang="sl-SI"/>
          </a:p>
        </p:txBody>
      </p:sp>
    </p:spTree>
    <p:extLst>
      <p:ext uri="{BB962C8B-B14F-4D97-AF65-F5344CB8AC3E}">
        <p14:creationId xmlns:p14="http://schemas.microsoft.com/office/powerpoint/2010/main" val="272654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l-SI"/>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18F3FB1-02B9-403F-9619-F5048699A663}" type="datetimeFigureOut">
              <a:rPr lang="sl-SI" smtClean="0"/>
              <a:t>3. 04. 2020</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0FEB9125-C758-4CEF-88BF-8A0413E8600E}" type="slidenum">
              <a:rPr lang="sl-SI" smtClean="0"/>
              <a:t>‹#›</a:t>
            </a:fld>
            <a:endParaRPr lang="sl-SI"/>
          </a:p>
        </p:txBody>
      </p:sp>
    </p:spTree>
    <p:extLst>
      <p:ext uri="{BB962C8B-B14F-4D97-AF65-F5344CB8AC3E}">
        <p14:creationId xmlns:p14="http://schemas.microsoft.com/office/powerpoint/2010/main" val="8152965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l-SI"/>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18F3FB1-02B9-403F-9619-F5048699A663}" type="datetimeFigureOut">
              <a:rPr lang="sl-SI" smtClean="0"/>
              <a:t>3. 04. 2020</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0FEB9125-C758-4CEF-88BF-8A0413E8600E}" type="slidenum">
              <a:rPr lang="sl-SI" smtClean="0"/>
              <a:t>‹#›</a:t>
            </a:fld>
            <a:endParaRPr lang="sl-SI"/>
          </a:p>
        </p:txBody>
      </p:sp>
    </p:spTree>
    <p:extLst>
      <p:ext uri="{BB962C8B-B14F-4D97-AF65-F5344CB8AC3E}">
        <p14:creationId xmlns:p14="http://schemas.microsoft.com/office/powerpoint/2010/main" val="25196556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sl-SI"/>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8F3FB1-02B9-403F-9619-F5048699A663}" type="datetimeFigureOut">
              <a:rPr lang="sl-SI" smtClean="0"/>
              <a:t>3. 04. 2020</a:t>
            </a:fld>
            <a:endParaRPr lang="sl-SI"/>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EB9125-C758-4CEF-88BF-8A0413E8600E}" type="slidenum">
              <a:rPr lang="sl-SI" smtClean="0"/>
              <a:t>‹#›</a:t>
            </a:fld>
            <a:endParaRPr lang="sl-SI"/>
          </a:p>
        </p:txBody>
      </p:sp>
    </p:spTree>
    <p:extLst>
      <p:ext uri="{BB962C8B-B14F-4D97-AF65-F5344CB8AC3E}">
        <p14:creationId xmlns:p14="http://schemas.microsoft.com/office/powerpoint/2010/main" val="2694075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sl-SI" sz="7200" dirty="0">
                <a:solidFill>
                  <a:srgbClr val="FF0000"/>
                </a:solidFill>
              </a:rPr>
              <a:t>GLAGOL</a:t>
            </a:r>
          </a:p>
        </p:txBody>
      </p:sp>
      <p:sp>
        <p:nvSpPr>
          <p:cNvPr id="3" name="Subtitle 2"/>
          <p:cNvSpPr>
            <a:spLocks noGrp="1"/>
          </p:cNvSpPr>
          <p:nvPr>
            <p:ph type="subTitle" idx="1"/>
          </p:nvPr>
        </p:nvSpPr>
        <p:spPr/>
        <p:txBody>
          <a:bodyPr/>
          <a:lstStyle/>
          <a:p>
            <a:endParaRPr lang="sl-SI"/>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10625" y="738187"/>
            <a:ext cx="2095500" cy="2009775"/>
          </a:xfrm>
          <a:prstGeom prst="rect">
            <a:avLst/>
          </a:prstGeom>
        </p:spPr>
      </p:pic>
    </p:spTree>
    <p:extLst>
      <p:ext uri="{BB962C8B-B14F-4D97-AF65-F5344CB8AC3E}">
        <p14:creationId xmlns:p14="http://schemas.microsoft.com/office/powerpoint/2010/main" val="11407576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317625"/>
            <a:ext cx="10515600" cy="1325563"/>
          </a:xfrm>
        </p:spPr>
        <p:txBody>
          <a:bodyPr>
            <a:normAutofit fontScale="90000"/>
          </a:bodyPr>
          <a:lstStyle/>
          <a:p>
            <a:r>
              <a:rPr lang="sl-SI" dirty="0"/>
              <a:t>1. Glagoli so besede, ki poimenujejo:</a:t>
            </a:r>
            <a:br>
              <a:rPr lang="sl-SI" dirty="0"/>
            </a:br>
            <a:br>
              <a:rPr lang="sl-SI" dirty="0"/>
            </a:br>
            <a:br>
              <a:rPr lang="sl-SI" dirty="0"/>
            </a:br>
            <a:endParaRPr lang="sl-SI" dirty="0"/>
          </a:p>
        </p:txBody>
      </p:sp>
      <p:sp>
        <p:nvSpPr>
          <p:cNvPr id="3" name="Content Placeholder 2"/>
          <p:cNvSpPr>
            <a:spLocks noGrp="1"/>
          </p:cNvSpPr>
          <p:nvPr>
            <p:ph idx="1"/>
          </p:nvPr>
        </p:nvSpPr>
        <p:spPr/>
        <p:txBody>
          <a:bodyPr/>
          <a:lstStyle/>
          <a:p>
            <a:r>
              <a:rPr lang="sl-SI" dirty="0"/>
              <a:t> DEJANJE (Drvar </a:t>
            </a:r>
            <a:r>
              <a:rPr lang="sl-SI" u="sng" dirty="0"/>
              <a:t>seka</a:t>
            </a:r>
            <a:r>
              <a:rPr lang="sl-SI" dirty="0"/>
              <a:t> drevje. Učenec </a:t>
            </a:r>
            <a:r>
              <a:rPr lang="sl-SI" u="sng" dirty="0"/>
              <a:t>riše</a:t>
            </a:r>
            <a:r>
              <a:rPr lang="sl-SI" dirty="0"/>
              <a:t>.)</a:t>
            </a:r>
          </a:p>
          <a:p>
            <a:r>
              <a:rPr lang="sl-SI" dirty="0"/>
              <a:t> STANJE  (Slika </a:t>
            </a:r>
            <a:r>
              <a:rPr lang="sl-SI" u="sng" dirty="0"/>
              <a:t>visi</a:t>
            </a:r>
            <a:r>
              <a:rPr lang="sl-SI" dirty="0"/>
              <a:t>. Anže </a:t>
            </a:r>
            <a:r>
              <a:rPr lang="sl-SI" u="sng" dirty="0"/>
              <a:t>je</a:t>
            </a:r>
            <a:r>
              <a:rPr lang="sl-SI" dirty="0"/>
              <a:t> dežuren.)</a:t>
            </a:r>
          </a:p>
          <a:p>
            <a:r>
              <a:rPr lang="sl-SI" dirty="0"/>
              <a:t> DOGAJANJE (Zunaj </a:t>
            </a:r>
            <a:r>
              <a:rPr lang="sl-SI" u="sng" dirty="0"/>
              <a:t>sneži</a:t>
            </a:r>
            <a:r>
              <a:rPr lang="sl-SI" dirty="0"/>
              <a:t>. Rastlina </a:t>
            </a:r>
            <a:r>
              <a:rPr lang="sl-SI" u="sng" dirty="0"/>
              <a:t>cveti.)</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33873" y="1591094"/>
            <a:ext cx="2911977" cy="2886283"/>
          </a:xfrm>
          <a:prstGeom prst="rect">
            <a:avLst/>
          </a:prstGeom>
        </p:spPr>
      </p:pic>
    </p:spTree>
    <p:extLst>
      <p:ext uri="{BB962C8B-B14F-4D97-AF65-F5344CB8AC3E}">
        <p14:creationId xmlns:p14="http://schemas.microsoft.com/office/powerpoint/2010/main" val="29255772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162843"/>
            <a:ext cx="10515600" cy="1325563"/>
          </a:xfrm>
        </p:spPr>
        <p:txBody>
          <a:bodyPr>
            <a:normAutofit fontScale="90000"/>
          </a:bodyPr>
          <a:lstStyle/>
          <a:p>
            <a:r>
              <a:rPr lang="sl-SI" dirty="0"/>
              <a:t>2. Vprašalnici za glagol:</a:t>
            </a:r>
            <a:br>
              <a:rPr lang="sl-SI" dirty="0"/>
            </a:br>
            <a:br>
              <a:rPr lang="sl-SI" dirty="0"/>
            </a:br>
            <a:endParaRPr lang="sl-SI" dirty="0"/>
          </a:p>
        </p:txBody>
      </p:sp>
      <p:sp>
        <p:nvSpPr>
          <p:cNvPr id="3" name="Content Placeholder 2"/>
          <p:cNvSpPr>
            <a:spLocks noGrp="1"/>
          </p:cNvSpPr>
          <p:nvPr>
            <p:ph idx="1"/>
          </p:nvPr>
        </p:nvSpPr>
        <p:spPr/>
        <p:txBody>
          <a:bodyPr/>
          <a:lstStyle/>
          <a:p>
            <a:r>
              <a:rPr lang="sl-SI" b="1" dirty="0">
                <a:solidFill>
                  <a:srgbClr val="00B050"/>
                </a:solidFill>
              </a:rPr>
              <a:t>Kaj kdo dela/naredi?</a:t>
            </a:r>
          </a:p>
          <a:p>
            <a:pPr marL="0" indent="0">
              <a:buNone/>
            </a:pPr>
            <a:r>
              <a:rPr lang="sl-SI" dirty="0"/>
              <a:t> Kuhar </a:t>
            </a:r>
            <a:r>
              <a:rPr lang="sl-SI" u="sng" dirty="0"/>
              <a:t>kuha,</a:t>
            </a:r>
            <a:r>
              <a:rPr lang="sl-SI" dirty="0"/>
              <a:t> otrok </a:t>
            </a:r>
            <a:r>
              <a:rPr lang="sl-SI" u="sng" dirty="0"/>
              <a:t>skače</a:t>
            </a:r>
            <a:r>
              <a:rPr lang="sl-SI" dirty="0"/>
              <a:t>, mehanik </a:t>
            </a:r>
            <a:r>
              <a:rPr lang="sl-SI" u="sng" dirty="0"/>
              <a:t>popravlja</a:t>
            </a:r>
            <a:r>
              <a:rPr lang="sl-SI" dirty="0"/>
              <a:t> ...</a:t>
            </a:r>
          </a:p>
          <a:p>
            <a:r>
              <a:rPr lang="sl-SI" b="1" dirty="0">
                <a:solidFill>
                  <a:srgbClr val="00B050"/>
                </a:solidFill>
              </a:rPr>
              <a:t>Kaj se dogaja?</a:t>
            </a:r>
          </a:p>
          <a:p>
            <a:pPr marL="0" indent="0">
              <a:buNone/>
            </a:pPr>
            <a:r>
              <a:rPr lang="sl-SI" dirty="0"/>
              <a:t>Zunaj </a:t>
            </a:r>
            <a:r>
              <a:rPr lang="sl-SI" u="sng" dirty="0"/>
              <a:t>dežuje</a:t>
            </a:r>
            <a:r>
              <a:rPr lang="sl-SI" dirty="0"/>
              <a:t>, </a:t>
            </a:r>
            <a:r>
              <a:rPr lang="sl-SI" u="sng" dirty="0"/>
              <a:t>grmi</a:t>
            </a:r>
            <a:r>
              <a:rPr lang="sl-SI" dirty="0"/>
              <a:t>, </a:t>
            </a:r>
            <a:r>
              <a:rPr lang="sl-SI" u="sng" dirty="0"/>
              <a:t>bliska</a:t>
            </a:r>
            <a:r>
              <a:rPr lang="sl-SI" dirty="0"/>
              <a:t> ...</a:t>
            </a:r>
          </a:p>
          <a:p>
            <a:pPr marL="0" indent="0">
              <a:buNone/>
            </a:pPr>
            <a:r>
              <a:rPr lang="sl-SI" dirty="0"/>
              <a:t>Roža </a:t>
            </a:r>
            <a:r>
              <a:rPr lang="sl-SI" u="sng" dirty="0"/>
              <a:t>raste</a:t>
            </a:r>
            <a:r>
              <a:rPr lang="sl-SI" dirty="0"/>
              <a:t>, </a:t>
            </a:r>
            <a:r>
              <a:rPr lang="sl-SI" u="sng" dirty="0"/>
              <a:t>cveti</a:t>
            </a:r>
            <a:r>
              <a:rPr lang="sl-SI" dirty="0"/>
              <a:t>, </a:t>
            </a:r>
            <a:r>
              <a:rPr lang="sl-SI" u="sng" dirty="0"/>
              <a:t>oveni</a:t>
            </a:r>
            <a:r>
              <a:rPr lang="sl-SI" dirty="0"/>
              <a:t> ...</a:t>
            </a:r>
          </a:p>
          <a:p>
            <a:endParaRPr lang="sl-SI" dirty="0"/>
          </a:p>
          <a:p>
            <a:pPr marL="0" indent="0">
              <a:buNone/>
            </a:pPr>
            <a:endParaRPr lang="sl-SI" dirty="0"/>
          </a:p>
          <a:p>
            <a:pPr marL="0" indent="0">
              <a:buNone/>
            </a:pPr>
            <a:endParaRPr lang="sl-SI"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87512" y="2310377"/>
            <a:ext cx="3465576" cy="3962400"/>
          </a:xfrm>
          <a:prstGeom prst="rect">
            <a:avLst/>
          </a:prstGeom>
        </p:spPr>
      </p:pic>
    </p:spTree>
    <p:extLst>
      <p:ext uri="{BB962C8B-B14F-4D97-AF65-F5344CB8AC3E}">
        <p14:creationId xmlns:p14="http://schemas.microsoft.com/office/powerpoint/2010/main" val="2016950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1162843"/>
            <a:ext cx="10515600" cy="1325563"/>
          </a:xfrm>
        </p:spPr>
        <p:txBody>
          <a:bodyPr>
            <a:normAutofit fontScale="90000"/>
          </a:bodyPr>
          <a:lstStyle/>
          <a:p>
            <a:r>
              <a:rPr lang="sl-SI" dirty="0"/>
              <a:t>3. Glagol je lahko sestavljen iz več besed:</a:t>
            </a:r>
            <a:br>
              <a:rPr lang="sl-SI" dirty="0"/>
            </a:br>
            <a:br>
              <a:rPr lang="sl-SI" dirty="0"/>
            </a:br>
            <a:endParaRPr lang="sl-SI" dirty="0"/>
          </a:p>
        </p:txBody>
      </p:sp>
      <p:sp>
        <p:nvSpPr>
          <p:cNvPr id="3" name="Content Placeholder 2"/>
          <p:cNvSpPr>
            <a:spLocks noGrp="1"/>
          </p:cNvSpPr>
          <p:nvPr>
            <p:ph idx="1"/>
          </p:nvPr>
        </p:nvSpPr>
        <p:spPr>
          <a:scene3d>
            <a:camera prst="orthographicFront"/>
            <a:lightRig rig="threePt" dir="t"/>
          </a:scene3d>
          <a:sp3d contourW="12700">
            <a:contourClr>
              <a:schemeClr val="accent6"/>
            </a:contourClr>
          </a:sp3d>
        </p:spPr>
        <p:txBody>
          <a:bodyPr/>
          <a:lstStyle/>
          <a:p>
            <a:r>
              <a:rPr lang="sl-SI" u="sng" dirty="0"/>
              <a:t>Obrača se </a:t>
            </a:r>
            <a:r>
              <a:rPr lang="sl-SI" dirty="0"/>
              <a:t>proti vetru.                         SE!</a:t>
            </a:r>
          </a:p>
          <a:p>
            <a:r>
              <a:rPr lang="sl-SI" u="sng" dirty="0"/>
              <a:t>Popravi si </a:t>
            </a:r>
            <a:r>
              <a:rPr lang="sl-SI" dirty="0"/>
              <a:t>pričesko.                              SI!</a:t>
            </a:r>
          </a:p>
          <a:p>
            <a:r>
              <a:rPr lang="sl-SI" dirty="0"/>
              <a:t>Nikomur </a:t>
            </a:r>
            <a:r>
              <a:rPr lang="sl-SI" u="sng" dirty="0"/>
              <a:t>ne odpiraj </a:t>
            </a:r>
            <a:r>
              <a:rPr lang="sl-SI" dirty="0"/>
              <a:t>vrat.                    NE!</a:t>
            </a:r>
          </a:p>
          <a:p>
            <a:endParaRPr lang="sl-SI" dirty="0"/>
          </a:p>
          <a:p>
            <a:pPr marL="0" indent="0">
              <a:buNone/>
            </a:pPr>
            <a:r>
              <a:rPr lang="sl-SI" u="sng" dirty="0"/>
              <a:t>Pomagam</a:t>
            </a:r>
            <a:r>
              <a:rPr lang="sl-SI" dirty="0"/>
              <a:t> </a:t>
            </a:r>
            <a:r>
              <a:rPr lang="sl-SI" dirty="0">
                <a:solidFill>
                  <a:schemeClr val="accent6">
                    <a:lumMod val="75000"/>
                  </a:schemeClr>
                </a:solidFill>
              </a:rPr>
              <a:t>mu</a:t>
            </a:r>
            <a:r>
              <a:rPr lang="sl-SI" dirty="0"/>
              <a:t> pri domači nalogi. </a:t>
            </a:r>
            <a:r>
              <a:rPr lang="sl-SI" dirty="0">
                <a:solidFill>
                  <a:srgbClr val="00B050"/>
                </a:solidFill>
              </a:rPr>
              <a:t>(Pazi: mu je osebni zaimek, ne glagol!)</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69729" y="4685801"/>
            <a:ext cx="1052542" cy="1067797"/>
          </a:xfrm>
          <a:prstGeom prst="rect">
            <a:avLst/>
          </a:prstGeom>
        </p:spPr>
      </p:pic>
    </p:spTree>
    <p:extLst>
      <p:ext uri="{BB962C8B-B14F-4D97-AF65-F5344CB8AC3E}">
        <p14:creationId xmlns:p14="http://schemas.microsoft.com/office/powerpoint/2010/main" val="42687787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82842" y="288759"/>
            <a:ext cx="10347158" cy="1113501"/>
          </a:xfrm>
        </p:spPr>
        <p:txBody>
          <a:bodyPr>
            <a:normAutofit/>
          </a:bodyPr>
          <a:lstStyle/>
          <a:p>
            <a:r>
              <a:rPr lang="sl-SI" b="1">
                <a:solidFill>
                  <a:srgbClr val="00B050"/>
                </a:solidFill>
              </a:rPr>
              <a:t>DOMAČA NALOGA</a:t>
            </a:r>
            <a:endParaRPr lang="sl-SI" b="1" dirty="0">
              <a:solidFill>
                <a:srgbClr val="00B050"/>
              </a:solidFill>
            </a:endParaRPr>
          </a:p>
        </p:txBody>
      </p:sp>
      <p:sp>
        <p:nvSpPr>
          <p:cNvPr id="3" name="Content Placeholder 2"/>
          <p:cNvSpPr>
            <a:spLocks noGrp="1"/>
          </p:cNvSpPr>
          <p:nvPr>
            <p:ph idx="1"/>
          </p:nvPr>
        </p:nvSpPr>
        <p:spPr>
          <a:scene3d>
            <a:camera prst="orthographicFront"/>
            <a:lightRig rig="threePt" dir="t"/>
          </a:scene3d>
          <a:sp3d contourW="12700">
            <a:contourClr>
              <a:schemeClr val="accent6"/>
            </a:contourClr>
          </a:sp3d>
        </p:spPr>
        <p:txBody>
          <a:bodyPr>
            <a:normAutofit lnSpcReduction="10000"/>
          </a:bodyPr>
          <a:lstStyle/>
          <a:p>
            <a:r>
              <a:rPr lang="sl-SI" b="1" dirty="0"/>
              <a:t>Prepiši spodnje povedi in v njih podčrtaj glagole.</a:t>
            </a:r>
          </a:p>
          <a:p>
            <a:pPr marL="0" indent="0">
              <a:buNone/>
            </a:pPr>
            <a:r>
              <a:rPr lang="sl-SI" b="1" dirty="0">
                <a:solidFill>
                  <a:srgbClr val="00B050"/>
                </a:solidFill>
              </a:rPr>
              <a:t>LETALO BREZ PILOTA</a:t>
            </a:r>
          </a:p>
          <a:p>
            <a:pPr marL="0" indent="0">
              <a:buNone/>
            </a:pPr>
            <a:r>
              <a:rPr lang="sl-SI" dirty="0"/>
              <a:t>Pred začetkom igre se igralci razvrstijo v dvojice. Vodja pripravi rute za prevezovanje oči. Soigralca v dvojici se dogovorita, kdo bo prevzel vlogo „letala“ in kdo „pilota“. Ker bo „letalo“ imelo zavezane oči, se še domenita, s katerimi besedami bo „pilot“ usmerjal „letalo“. Nato se igralci dogovorijo, kje bosta začetek in cilj. Vodja ju zaznamuje s črto. Vodja s piskom piščalke napove začetek igre.Opazuje tudi, če igralci upoštevajo pravila. „Letala“ se po igrišču premikajo po navodilih svojega „pilota“.Igra se konča, ko na cilj pritečejo vsa letala. Zmaga tisto „letalo“, ki prvo prispe na cilj.</a:t>
            </a:r>
          </a:p>
        </p:txBody>
      </p:sp>
    </p:spTree>
    <p:extLst>
      <p:ext uri="{BB962C8B-B14F-4D97-AF65-F5344CB8AC3E}">
        <p14:creationId xmlns:p14="http://schemas.microsoft.com/office/powerpoint/2010/main" val="5395356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505200" y="385012"/>
            <a:ext cx="10347158" cy="1113501"/>
          </a:xfrm>
        </p:spPr>
        <p:txBody>
          <a:bodyPr>
            <a:normAutofit/>
          </a:bodyPr>
          <a:lstStyle/>
          <a:p>
            <a:r>
              <a:rPr lang="sl-SI" b="1" dirty="0">
                <a:solidFill>
                  <a:srgbClr val="FF0000"/>
                </a:solidFill>
              </a:rPr>
              <a:t>REŠITVE</a:t>
            </a:r>
          </a:p>
        </p:txBody>
      </p:sp>
      <p:sp>
        <p:nvSpPr>
          <p:cNvPr id="3" name="Content Placeholder 2"/>
          <p:cNvSpPr>
            <a:spLocks noGrp="1"/>
          </p:cNvSpPr>
          <p:nvPr>
            <p:ph idx="1"/>
          </p:nvPr>
        </p:nvSpPr>
        <p:spPr>
          <a:xfrm>
            <a:off x="641684" y="1243263"/>
            <a:ext cx="10712116" cy="4933700"/>
          </a:xfrm>
          <a:scene3d>
            <a:camera prst="orthographicFront"/>
            <a:lightRig rig="threePt" dir="t"/>
          </a:scene3d>
          <a:sp3d contourW="12700">
            <a:contourClr>
              <a:schemeClr val="accent6"/>
            </a:contourClr>
          </a:sp3d>
        </p:spPr>
        <p:txBody>
          <a:bodyPr>
            <a:normAutofit/>
          </a:bodyPr>
          <a:lstStyle/>
          <a:p>
            <a:pPr marL="0" indent="0">
              <a:buNone/>
            </a:pPr>
            <a:endParaRPr lang="sl-SI" dirty="0"/>
          </a:p>
          <a:p>
            <a:pPr marL="0" indent="0">
              <a:buNone/>
            </a:pPr>
            <a:r>
              <a:rPr lang="sl-SI" b="1" dirty="0">
                <a:solidFill>
                  <a:srgbClr val="00B050"/>
                </a:solidFill>
              </a:rPr>
              <a:t>LETALO BREZ PILOTA</a:t>
            </a:r>
          </a:p>
          <a:p>
            <a:pPr marL="0" indent="0">
              <a:buNone/>
            </a:pPr>
            <a:r>
              <a:rPr lang="sl-SI" dirty="0"/>
              <a:t>Pred začetkom igre </a:t>
            </a:r>
            <a:r>
              <a:rPr lang="sl-SI" u="sng" dirty="0"/>
              <a:t>se</a:t>
            </a:r>
            <a:r>
              <a:rPr lang="sl-SI" dirty="0"/>
              <a:t> igralci </a:t>
            </a:r>
            <a:r>
              <a:rPr lang="sl-SI" u="sng" dirty="0"/>
              <a:t>razvrstijo</a:t>
            </a:r>
            <a:r>
              <a:rPr lang="sl-SI" dirty="0"/>
              <a:t> v dvojice. Vodja </a:t>
            </a:r>
            <a:r>
              <a:rPr lang="sl-SI" u="sng" dirty="0"/>
              <a:t>pripravi</a:t>
            </a:r>
            <a:r>
              <a:rPr lang="sl-SI" dirty="0"/>
              <a:t> rute za prevezovanje oči. Soigralca v dvojici </a:t>
            </a:r>
            <a:r>
              <a:rPr lang="sl-SI" u="sng" dirty="0"/>
              <a:t>se dogovorita</a:t>
            </a:r>
            <a:r>
              <a:rPr lang="sl-SI" dirty="0"/>
              <a:t>, kdo </a:t>
            </a:r>
            <a:r>
              <a:rPr lang="sl-SI" u="sng" dirty="0"/>
              <a:t>bo prevzel </a:t>
            </a:r>
            <a:r>
              <a:rPr lang="sl-SI" dirty="0"/>
              <a:t>vlogo „letala“ in kdo „pilota“. Ker </a:t>
            </a:r>
            <a:r>
              <a:rPr lang="sl-SI" u="sng" dirty="0"/>
              <a:t>bo</a:t>
            </a:r>
            <a:r>
              <a:rPr lang="sl-SI" dirty="0"/>
              <a:t> „letalo“ </a:t>
            </a:r>
            <a:r>
              <a:rPr lang="sl-SI" u="sng" dirty="0"/>
              <a:t>imelo</a:t>
            </a:r>
            <a:r>
              <a:rPr lang="sl-SI" dirty="0"/>
              <a:t> zavezane oči, </a:t>
            </a:r>
            <a:r>
              <a:rPr lang="sl-SI" u="sng" dirty="0"/>
              <a:t>se</a:t>
            </a:r>
            <a:r>
              <a:rPr lang="sl-SI" dirty="0"/>
              <a:t> še </a:t>
            </a:r>
            <a:r>
              <a:rPr lang="sl-SI" u="sng" dirty="0"/>
              <a:t>domenita</a:t>
            </a:r>
            <a:r>
              <a:rPr lang="sl-SI" dirty="0"/>
              <a:t>, s katerimi besedami </a:t>
            </a:r>
            <a:r>
              <a:rPr lang="sl-SI" u="sng" dirty="0"/>
              <a:t>bo </a:t>
            </a:r>
            <a:r>
              <a:rPr lang="sl-SI" dirty="0"/>
              <a:t>„pilot“ </a:t>
            </a:r>
            <a:r>
              <a:rPr lang="sl-SI" u="sng" dirty="0"/>
              <a:t>usmerjal</a:t>
            </a:r>
            <a:r>
              <a:rPr lang="sl-SI" dirty="0"/>
              <a:t> „letalo“. Nato </a:t>
            </a:r>
            <a:r>
              <a:rPr lang="sl-SI" u="sng" dirty="0"/>
              <a:t>se </a:t>
            </a:r>
            <a:r>
              <a:rPr lang="sl-SI" dirty="0"/>
              <a:t>igralci </a:t>
            </a:r>
            <a:r>
              <a:rPr lang="sl-SI" u="sng" dirty="0"/>
              <a:t>dogovorijo</a:t>
            </a:r>
            <a:r>
              <a:rPr lang="sl-SI" dirty="0"/>
              <a:t>, kje </a:t>
            </a:r>
            <a:r>
              <a:rPr lang="sl-SI" u="sng" dirty="0"/>
              <a:t>bosta</a:t>
            </a:r>
            <a:r>
              <a:rPr lang="sl-SI" dirty="0"/>
              <a:t> začetek in cilj. Vodja ju </a:t>
            </a:r>
            <a:r>
              <a:rPr lang="sl-SI" u="sng" dirty="0"/>
              <a:t>zaznamuje</a:t>
            </a:r>
            <a:r>
              <a:rPr lang="sl-SI" dirty="0"/>
              <a:t> s črto. Vodja s piskom piščalke </a:t>
            </a:r>
            <a:r>
              <a:rPr lang="sl-SI" u="sng" dirty="0"/>
              <a:t>napove</a:t>
            </a:r>
            <a:r>
              <a:rPr lang="sl-SI" dirty="0"/>
              <a:t> začetek igre.</a:t>
            </a:r>
            <a:r>
              <a:rPr lang="sl-SI" u="sng" dirty="0"/>
              <a:t>Opazuje</a:t>
            </a:r>
            <a:r>
              <a:rPr lang="sl-SI" dirty="0"/>
              <a:t> tudi, če igralci </a:t>
            </a:r>
            <a:r>
              <a:rPr lang="sl-SI" u="sng" dirty="0"/>
              <a:t>upoštevajo</a:t>
            </a:r>
            <a:r>
              <a:rPr lang="sl-SI" dirty="0"/>
              <a:t> pravila. „Letala“ </a:t>
            </a:r>
            <a:r>
              <a:rPr lang="sl-SI" u="sng" dirty="0"/>
              <a:t>se</a:t>
            </a:r>
            <a:r>
              <a:rPr lang="sl-SI" dirty="0"/>
              <a:t> po igrišču </a:t>
            </a:r>
            <a:r>
              <a:rPr lang="sl-SI" u="sng" dirty="0"/>
              <a:t>premikajo</a:t>
            </a:r>
            <a:r>
              <a:rPr lang="sl-SI" dirty="0"/>
              <a:t> po navodilih svojega „pilota“.Igra </a:t>
            </a:r>
            <a:r>
              <a:rPr lang="sl-SI" u="sng" dirty="0"/>
              <a:t>se konča</a:t>
            </a:r>
            <a:r>
              <a:rPr lang="sl-SI" dirty="0"/>
              <a:t>, ko na cilj </a:t>
            </a:r>
            <a:r>
              <a:rPr lang="sl-SI" u="sng" dirty="0"/>
              <a:t>pritečejo</a:t>
            </a:r>
            <a:r>
              <a:rPr lang="sl-SI" dirty="0"/>
              <a:t> vsa letala. </a:t>
            </a:r>
            <a:r>
              <a:rPr lang="sl-SI" u="sng" dirty="0"/>
              <a:t>Zmaga</a:t>
            </a:r>
            <a:r>
              <a:rPr lang="sl-SI" dirty="0"/>
              <a:t> tisto „letalo“, ki prvo </a:t>
            </a:r>
            <a:r>
              <a:rPr lang="sl-SI" u="sng" dirty="0"/>
              <a:t>prispe</a:t>
            </a:r>
            <a:r>
              <a:rPr lang="sl-SI" dirty="0"/>
              <a:t> na cilj.</a:t>
            </a:r>
          </a:p>
        </p:txBody>
      </p:sp>
    </p:spTree>
    <p:extLst>
      <p:ext uri="{BB962C8B-B14F-4D97-AF65-F5344CB8AC3E}">
        <p14:creationId xmlns:p14="http://schemas.microsoft.com/office/powerpoint/2010/main" val="39173234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411</TotalTime>
  <Words>403</Words>
  <Application>Microsoft Office PowerPoint</Application>
  <PresentationFormat>Widescreen</PresentationFormat>
  <Paragraphs>26</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GLAGOL</vt:lpstr>
      <vt:lpstr>1. Glagoli so besede, ki poimenujejo:   </vt:lpstr>
      <vt:lpstr>2. Vprašalnici za glagol:  </vt:lpstr>
      <vt:lpstr>3. Glagol je lahko sestavljen iz več besed:  </vt:lpstr>
      <vt:lpstr>DOMAČA NALOGA</vt:lpstr>
      <vt:lpstr>REŠITVE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GLAGOL</dc:title>
  <dc:creator>Janko</dc:creator>
  <cp:lastModifiedBy>Jana Špilar Dodič</cp:lastModifiedBy>
  <cp:revision>32</cp:revision>
  <dcterms:created xsi:type="dcterms:W3CDTF">2016-02-22T16:16:43Z</dcterms:created>
  <dcterms:modified xsi:type="dcterms:W3CDTF">2020-04-03T12:25:37Z</dcterms:modified>
</cp:coreProperties>
</file>