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10A15C-B692-4F69-B7C7-880BAD36F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GEOGRAFSKA RAZŠIRJENOST VRST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384E062-318E-448A-B717-9E4FA90FE6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889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232670-5754-41D8-A98D-72B702DF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NAVODILA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23B32D6-68AC-47E2-A2AE-0A0109635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PREBERI SNOV V UČBENIKU NA STR.82</a:t>
            </a:r>
          </a:p>
          <a:p>
            <a:r>
              <a:rPr lang="sl-SI" dirty="0"/>
              <a:t>V SVOJ ZVEZEK PREPIŠI NOVO SNOV</a:t>
            </a:r>
          </a:p>
          <a:p>
            <a:r>
              <a:rPr lang="sl-SI" dirty="0"/>
              <a:t>ODPRI SPLETNI UČBENIK (IROKUSPLUS) IN PREBERI CELO POGLAVJE 6.7. (NASTAJANJE NOVIH VRST)</a:t>
            </a:r>
          </a:p>
          <a:p>
            <a:r>
              <a:rPr lang="sl-SI" dirty="0"/>
              <a:t>ODGOVORI NA VPRAŠANJA</a:t>
            </a:r>
          </a:p>
          <a:p>
            <a:r>
              <a:rPr lang="sl-SI" dirty="0"/>
              <a:t>NALOGO FOTOGRAFIRAJ IN FOTOGRAFIJE POŠLJI V EASISTENTU (KANAL ZA TVOJ RAZRED) DO </a:t>
            </a:r>
            <a:r>
              <a:rPr lang="sl-SI" dirty="0">
                <a:solidFill>
                  <a:srgbClr val="FF0000"/>
                </a:solidFill>
              </a:rPr>
              <a:t>ČETRTKA (16.4.) ZVEČER</a:t>
            </a:r>
          </a:p>
        </p:txBody>
      </p:sp>
    </p:spTree>
    <p:extLst>
      <p:ext uri="{BB962C8B-B14F-4D97-AF65-F5344CB8AC3E}">
        <p14:creationId xmlns:p14="http://schemas.microsoft.com/office/powerpoint/2010/main" val="269994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959B61-B1DC-45D2-87AB-1705DF0D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 NOVA SNOV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0FCF88D-3D21-4D1C-AA39-D278D4725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NEKATERE VRSTE RASTLIN IN ŽIVALI NAJDEMO SAMO NA MAJHNIH OBMOČJIH, ČEPRAV BI BILE ŽIVLJENJSKE RAZMERE ZA NJIH PRIMERNE ŠE MARSIKJE DRUGJE</a:t>
            </a:r>
          </a:p>
          <a:p>
            <a:r>
              <a:rPr lang="sl-SI" dirty="0"/>
              <a:t>NEKATERE VRSTE IMAJO ŠIROKO RAZŠIRJENOST (TRAVE – KOZMOPOLITI)</a:t>
            </a:r>
          </a:p>
          <a:p>
            <a:r>
              <a:rPr lang="sl-SI" dirty="0"/>
              <a:t>NEKATERE VRSTE IMAJO OZKO RAZŠIRJENOST (ČLOVEŠKA RIBICA, AVRIKELJ – ENDEMITI)</a:t>
            </a:r>
          </a:p>
          <a:p>
            <a:r>
              <a:rPr lang="sl-SI" dirty="0"/>
              <a:t>NOVE VRSTE NASTAJAJO TAKRAT KO SOPOPULACIJE ISTE VRSTE MED SEBOJ DOLGO GEOGRAFSKO LOČENE (npr. gorovja, velike reke…)</a:t>
            </a:r>
          </a:p>
          <a:p>
            <a:r>
              <a:rPr lang="sl-SI" dirty="0"/>
              <a:t>MED LOČENIMI POPULACIJAMI SE SČASOMA POJAVIJO TOLIKŠNE RAZLIKE, DA SE MED SEBOJ NE MOREJO VEČ PLODITI – NASTANEK NOVE VRSTE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45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86651-5B4F-4FD4-9C3D-7A8958CC8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ODGOVORI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3404E3-0718-49D9-B642-B360BE1E5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l-SI" dirty="0"/>
              <a:t>KAKŠNA JE LAHKO RAZŠIRJENOST VRST NA ZEMLJI?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/>
              <a:t>KAKO IMENUJEMO VRSTE S ŠIROKO, OZ. OZKO RAZŠIRJENOSTJO?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/>
              <a:t>KATERA </a:t>
            </a:r>
            <a:r>
              <a:rPr lang="sl-SI"/>
              <a:t>JE NAŠA </a:t>
            </a:r>
            <a:r>
              <a:rPr lang="sl-SI" dirty="0"/>
              <a:t>NAJBOLJ ZNANA ENDEMITSKA VRSTA?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/>
              <a:t>RAZLOŽI NASTANEK NOVE VRSTE. </a:t>
            </a:r>
          </a:p>
        </p:txBody>
      </p:sp>
    </p:spTree>
    <p:extLst>
      <p:ext uri="{BB962C8B-B14F-4D97-AF65-F5344CB8AC3E}">
        <p14:creationId xmlns:p14="http://schemas.microsoft.com/office/powerpoint/2010/main" val="11630093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{D075B561-C0DF-4E9F-A2EF-C2CB99CD3F0A}tf16401371</Template>
  <TotalTime>39</TotalTime>
  <Words>185</Words>
  <Application>Microsoft Office PowerPoint</Application>
  <PresentationFormat>Širokozaslonsko</PresentationFormat>
  <Paragraphs>18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GEOGRAFSKA RAZŠIRJENOST VRST</vt:lpstr>
      <vt:lpstr>1. NAVODILA</vt:lpstr>
      <vt:lpstr>2. NOVA SNOV </vt:lpstr>
      <vt:lpstr>3. ODGOVORI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GEOGRAFSKA RAZŠIRJENOST VRST</dc:title>
  <dc:creator>Nada</dc:creator>
  <cp:lastModifiedBy>Nada</cp:lastModifiedBy>
  <cp:revision>6</cp:revision>
  <dcterms:created xsi:type="dcterms:W3CDTF">2020-04-15T05:56:07Z</dcterms:created>
  <dcterms:modified xsi:type="dcterms:W3CDTF">2020-04-15T19:29:46Z</dcterms:modified>
</cp:coreProperties>
</file>