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layfair Display" panose="020B0604020202020204" charset="-18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352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edc2ab1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edc2ab1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edc2ee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edc2ee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edc2ee7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1edc2ee7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edc2ee7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edc2ee7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edc2ee7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1edc2ee7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"/>
              <a:t>EVROPSKA UNIJA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"/>
              <a:t>Učbenik stran 35-39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291300" y="2266850"/>
            <a:ext cx="823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200" b="1" u="sng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Slovenija leta 2004 postane članica Evropske unije.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accent6"/>
                </a:solidFill>
              </a:rPr>
              <a:t>Nastanek Evropske unije (EU)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45400" y="1140050"/>
            <a:ext cx="7085400" cy="3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Mnoge vojne se začnejo zaradi gospodarskih razlogov, </a:t>
            </a:r>
            <a:r>
              <a:rPr lang="sl" sz="2400" dirty="0" smtClean="0"/>
              <a:t>zato se </a:t>
            </a:r>
            <a:r>
              <a:rPr lang="sl" sz="2400" b="1" dirty="0" smtClean="0"/>
              <a:t>države </a:t>
            </a:r>
            <a:r>
              <a:rPr lang="sl" sz="2400" b="1" dirty="0"/>
              <a:t>začnejo dogovarjati o gospodarstvu.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-"/>
            </a:pPr>
            <a:r>
              <a:rPr lang="sl" sz="2400" b="1" dirty="0">
                <a:solidFill>
                  <a:schemeClr val="accent6"/>
                </a:solidFill>
              </a:rPr>
              <a:t>Leta 1992 nastane Evropska unija.</a:t>
            </a:r>
            <a:endParaRPr sz="2400" b="1" dirty="0"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Sprejema le tiste države, ki so </a:t>
            </a:r>
            <a:r>
              <a:rPr lang="sl" sz="2400" dirty="0">
                <a:solidFill>
                  <a:schemeClr val="accent6"/>
                </a:solidFill>
              </a:rPr>
              <a:t>DEMOKRATIČNE.</a:t>
            </a:r>
            <a:endParaRPr sz="2400" dirty="0"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Glavne ustanove v mestu BRUSELJ (Belgija).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Danes ima Evropska unija 27 držav članic.</a:t>
            </a:r>
            <a:endParaRPr sz="2400" dirty="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273" y="2201661"/>
            <a:ext cx="2089951" cy="140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135975" y="702525"/>
            <a:ext cx="4725900" cy="43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b="1">
                <a:solidFill>
                  <a:schemeClr val="accent6"/>
                </a:solidFill>
              </a:rPr>
              <a:t>Članice morajo sprejeti dolžnosti</a:t>
            </a:r>
            <a:r>
              <a:rPr lang="sl" sz="2400"/>
              <a:t>              prispevati nekaj denarja za skupne cilje (gradnja cest, podpora kmetom, …).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Ta denar članice dobijo, če ga potrebujejo.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-"/>
            </a:pPr>
            <a:r>
              <a:rPr lang="sl" sz="2400">
                <a:solidFill>
                  <a:schemeClr val="accent6"/>
                </a:solidFill>
              </a:rPr>
              <a:t>S</a:t>
            </a:r>
            <a:r>
              <a:rPr lang="sl" sz="2400" b="1">
                <a:solidFill>
                  <a:schemeClr val="accent6"/>
                </a:solidFill>
              </a:rPr>
              <a:t>lovenija mora upoštevati sklepe Evropske unije.</a:t>
            </a:r>
            <a:endParaRPr sz="2400" b="1">
              <a:solidFill>
                <a:schemeClr val="accent6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2205962" y="1222925"/>
            <a:ext cx="676200" cy="39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049" y="702525"/>
            <a:ext cx="4296625" cy="39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accent6"/>
                </a:solidFill>
              </a:rPr>
              <a:t>Prednosti Evropske unije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140050"/>
            <a:ext cx="85206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Podjetja lahko </a:t>
            </a:r>
            <a:r>
              <a:rPr lang="sl" sz="2400" b="1" dirty="0">
                <a:solidFill>
                  <a:schemeClr val="accent6"/>
                </a:solidFill>
              </a:rPr>
              <a:t>prodajajo v tujini brez CARINE.</a:t>
            </a:r>
            <a:endParaRPr sz="2400" b="1" dirty="0"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Slovenščina eden od uradnih jezikov Evropske unije.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 smtClean="0"/>
              <a:t>Prosti </a:t>
            </a:r>
            <a:r>
              <a:rPr lang="sl" sz="2400" dirty="0"/>
              <a:t>mejni </a:t>
            </a:r>
            <a:r>
              <a:rPr lang="sl" sz="2400" dirty="0" smtClean="0"/>
              <a:t>prehodi.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Isti denar </a:t>
            </a:r>
            <a:r>
              <a:rPr lang="sl" sz="2400" dirty="0" smtClean="0"/>
              <a:t>– EVRO.</a:t>
            </a:r>
            <a:endParaRPr sz="2400" dirty="0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150" y="2495550"/>
            <a:ext cx="3741925" cy="24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1871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accent6"/>
                </a:solidFill>
              </a:rPr>
              <a:t>Ima Evropska unija tudi težave?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38625" y="941200"/>
            <a:ext cx="4426200" cy="3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Nekatere članice se ne strinjajo s posameznimi sklepi.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-"/>
            </a:pPr>
            <a:r>
              <a:rPr lang="sl" sz="2400" b="1">
                <a:solidFill>
                  <a:schemeClr val="accent6"/>
                </a:solidFill>
              </a:rPr>
              <a:t>Razlike v razvitosti držav, spori med državami.</a:t>
            </a:r>
            <a:endParaRPr sz="2400" b="1"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b="1">
                <a:solidFill>
                  <a:schemeClr val="accent6"/>
                </a:solidFill>
              </a:rPr>
              <a:t>KMETIJSTVO:</a:t>
            </a:r>
            <a:r>
              <a:rPr lang="sl" sz="2400"/>
              <a:t> preveč pridelka - kmetje morajo spustiti cene, naravne nesreče - pridelka ni.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799" y="1103137"/>
            <a:ext cx="4368174" cy="24589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4512400" y="3540700"/>
            <a:ext cx="4560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-"/>
            </a:pPr>
            <a:r>
              <a:rPr lang="sl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Kritike o premajhni skrbi za </a:t>
            </a:r>
            <a:r>
              <a:rPr lang="sl" sz="24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OKOLJE</a:t>
            </a:r>
            <a:r>
              <a:rPr lang="sl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45400" y="649575"/>
            <a:ext cx="8520600" cy="12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800">
                <a:solidFill>
                  <a:schemeClr val="accent6"/>
                </a:solidFill>
              </a:rPr>
              <a:t>Odgovori na vprašanji, lahko si pomagaš z internetnim brskalnikom.</a:t>
            </a:r>
            <a:endParaRPr sz="2800">
              <a:solidFill>
                <a:schemeClr val="accent6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2014975"/>
            <a:ext cx="8520600" cy="2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sl" sz="2400" dirty="0"/>
              <a:t>Katera država zadnja postane članica Evropske unije in katera država zadnja izstopi iz Evropske unije?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sl" sz="2400" smtClean="0"/>
              <a:t>*S </a:t>
            </a:r>
            <a:r>
              <a:rPr lang="sl" sz="2400"/>
              <a:t>katerimi težavami se spopada Evropska unija v današnjih časih (vsaj 3 težave)?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Playfair Display</vt:lpstr>
      <vt:lpstr>Lato</vt:lpstr>
      <vt:lpstr>Blue &amp; Gold</vt:lpstr>
      <vt:lpstr>EVROPSKA UNIJA</vt:lpstr>
      <vt:lpstr>Nastanek Evropske unije (EU)</vt:lpstr>
      <vt:lpstr>PowerPoint Presentation</vt:lpstr>
      <vt:lpstr>Prednosti Evropske unije</vt:lpstr>
      <vt:lpstr>Ima Evropska unija tudi težave?</vt:lpstr>
      <vt:lpstr>Odgovori na vprašanji, lahko si pomagaš z internetnim brskalnikom.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EVROPSKA UNIJA</dc:title>
  <cp:lastModifiedBy>Uporabnik sistema Windows</cp:lastModifiedBy>
  <cp:revision>2</cp:revision>
  <dcterms:modified xsi:type="dcterms:W3CDTF">2020-04-02T18:01:24Z</dcterms:modified>
</cp:coreProperties>
</file>