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20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44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69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85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1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62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427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16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10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8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420A-176B-48A5-8579-1F1E7C65E6F3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C30C-5770-4252-926A-7844CC5CC8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2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DEJAVNOSTI, KI IZKORIŠČAJO NARAVNE VIRE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5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/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GOZDARSTVO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4827"/>
            <a:ext cx="10515600" cy="3812135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V </a:t>
            </a:r>
            <a:r>
              <a:rPr lang="sl-SI" dirty="0"/>
              <a:t>Sloveniji imamo veliko gozdov, zato je gozdarstvo pomembna gospodarska dejavnost. Drevesa posekamo in pridobimo </a:t>
            </a:r>
            <a:r>
              <a:rPr lang="sl-SI" dirty="0" smtClean="0"/>
              <a:t>les</a:t>
            </a:r>
            <a:r>
              <a:rPr lang="sl-SI" dirty="0"/>
              <a:t>. Iz lesa izdelujemo različno pohištvo, parket, papir. Uporabljamo ga tudi pri gradnji hiš.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96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6" y="481503"/>
            <a:ext cx="4464843" cy="165767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631" y="691383"/>
            <a:ext cx="3097262" cy="197298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830" y="1103587"/>
            <a:ext cx="2930075" cy="19498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3" y="2807904"/>
            <a:ext cx="2886023" cy="20692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497" y="4680716"/>
            <a:ext cx="2662566" cy="19943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968" y="2813816"/>
            <a:ext cx="2447925" cy="18669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0062" y="4256362"/>
            <a:ext cx="2778744" cy="20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/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RUDARSTVO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Rudarstvo </a:t>
            </a:r>
            <a:r>
              <a:rPr lang="sl-SI" dirty="0"/>
              <a:t>je dejavnost </a:t>
            </a:r>
            <a:r>
              <a:rPr lang="sl-SI" dirty="0" smtClean="0"/>
              <a:t>pridobivanja </a:t>
            </a:r>
            <a:r>
              <a:rPr lang="sl-SI" dirty="0"/>
              <a:t>rud in premoga. V Sloveniji je v preteklosti delovalo več rudnikov in premogovnikov, danes deluje le še rudnik lignita v Velenju.</a:t>
            </a:r>
          </a:p>
        </p:txBody>
      </p:sp>
    </p:spTree>
    <p:extLst>
      <p:ext uri="{BB962C8B-B14F-4D97-AF65-F5344CB8AC3E}">
        <p14:creationId xmlns:p14="http://schemas.microsoft.com/office/powerpoint/2010/main" val="198510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88" y="566246"/>
            <a:ext cx="3253329" cy="219272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27" y="1040525"/>
            <a:ext cx="3511501" cy="23367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66" y="3479744"/>
            <a:ext cx="3335540" cy="22116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438" y="536029"/>
            <a:ext cx="3352626" cy="22229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120" y="4351283"/>
            <a:ext cx="3568357" cy="19982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8532" y="3479744"/>
            <a:ext cx="2913468" cy="23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6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KMETIJSTVO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Kmetijstvo je gospodarska dejavnost, ki se ukvarja s pridelavo hrane za ljudi in </a:t>
            </a:r>
            <a:r>
              <a:rPr lang="sl-SI" dirty="0" smtClean="0"/>
              <a:t>živali. Nekatere pridelke, ki jih pridelajo kmetje, uporabijo v tovarnah in iz njih izdelajo izdelke. Kmetje pri obdelavi zemljišč uporabljajo različne stroje, umetna gnojila, zaščitna sredstva…</a:t>
            </a:r>
          </a:p>
          <a:p>
            <a:r>
              <a:rPr lang="sl-SI" dirty="0" smtClean="0"/>
              <a:t>Na velikih kmetijah je pridelava namenjena predvsem prodaji. </a:t>
            </a:r>
          </a:p>
          <a:p>
            <a:r>
              <a:rPr lang="sl-SI" dirty="0" smtClean="0"/>
              <a:t>Na kmetijstvo zelo vplivajo naravni pojavi. Med njimi izstopajo podnebje, rodovitnost prsti in relief.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62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43" y="3759251"/>
            <a:ext cx="3493623" cy="232484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293" y="1329721"/>
            <a:ext cx="3520990" cy="199680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58" y="514184"/>
            <a:ext cx="3228423" cy="24182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561" y="3759251"/>
            <a:ext cx="3538887" cy="22543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195" y="912593"/>
            <a:ext cx="3390579" cy="22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33" y="725775"/>
            <a:ext cx="3916810" cy="21750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34" y="3359368"/>
            <a:ext cx="3098953" cy="20810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12" y="1372994"/>
            <a:ext cx="3387880" cy="22057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165" y="725775"/>
            <a:ext cx="1314450" cy="34766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079" y="3954516"/>
            <a:ext cx="3869223" cy="18629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841" y="4487917"/>
            <a:ext cx="2731441" cy="21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9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144</Words>
  <Application>Microsoft Office PowerPoint</Application>
  <PresentationFormat>Širokozaslonsko</PresentationFormat>
  <Paragraphs>11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DEJAVNOSTI, KI IZKORIŠČAJO NARAVNE VIRE</vt:lpstr>
      <vt:lpstr> GOZDARSTVO</vt:lpstr>
      <vt:lpstr>PowerPointova predstavitev</vt:lpstr>
      <vt:lpstr> RUDARSTVO</vt:lpstr>
      <vt:lpstr>PowerPointova predstavitev</vt:lpstr>
      <vt:lpstr>KMETIJSTVO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DEJAVNOSTI, KI IZKORIŠČAJO NARAVNE VIRE</dc:title>
  <dc:creator>OŠ Pivka</dc:creator>
  <cp:lastModifiedBy>OŠ Pivka</cp:lastModifiedBy>
  <cp:revision>9</cp:revision>
  <dcterms:created xsi:type="dcterms:W3CDTF">2020-04-14T06:47:02Z</dcterms:created>
  <dcterms:modified xsi:type="dcterms:W3CDTF">2020-04-14T07:22:57Z</dcterms:modified>
</cp:coreProperties>
</file>