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305d07ef5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305d07ef5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05d07ef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05d07ef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305d07ef5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305d07ef5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305d07ef5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305d07ef5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305d07ef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305d07ef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Astronomija - kako napovedati poplave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Učbenik stran 62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AutoNum type="arabicPeriod"/>
            </a:pPr>
            <a:r>
              <a:rPr lang="sl" sz="3000">
                <a:solidFill>
                  <a:srgbClr val="0B5394"/>
                </a:solidFill>
              </a:rPr>
              <a:t>Kaj je ljudem povedalo zvezdno nebo</a:t>
            </a:r>
            <a:endParaRPr sz="3000">
              <a:solidFill>
                <a:srgbClr val="0B5394"/>
              </a:solidFill>
            </a:endParaRPr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463975" y="1842650"/>
            <a:ext cx="7870200" cy="26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30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Veda o nebesnih telesih se imenuje </a:t>
            </a:r>
            <a:r>
              <a:rPr b="1"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astronomija – zvezdoslovje.</a:t>
            </a:r>
            <a:endParaRPr b="1"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30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■"/>
            </a:pPr>
            <a:r>
              <a:rPr b="1" lang="sl" sz="2400">
                <a:solidFill>
                  <a:srgbClr val="0B5394"/>
                </a:solidFill>
                <a:latin typeface="Tahoma"/>
                <a:ea typeface="Tahoma"/>
                <a:cs typeface="Tahoma"/>
                <a:sym typeface="Tahoma"/>
              </a:rPr>
              <a:t>Babilonci</a:t>
            </a:r>
            <a:r>
              <a:rPr lang="sl" sz="2400">
                <a:solidFill>
                  <a:srgbClr val="0B539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so izračunali dolžino leta, naredili so prvi koledar, ki se je ravnal po Luni, 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teden so razdelili na sedem dni.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3000" y="3062250"/>
            <a:ext cx="2891625" cy="1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1303800" y="463975"/>
            <a:ext cx="7030500" cy="18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30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Egipčani so izdelali sončev koledar s 365 dnevi.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30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Znanje prvih civilizacij so prevzeli Grki.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30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Grki so sklepali, da je Zemlja okrogla in se Sonce vrti okoli nje.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400" y="2186675"/>
            <a:ext cx="4550700" cy="28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 txBox="1"/>
          <p:nvPr/>
        </p:nvSpPr>
        <p:spPr>
          <a:xfrm>
            <a:off x="1484800" y="3096300"/>
            <a:ext cx="2982600" cy="1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Nunito"/>
                <a:ea typeface="Nunito"/>
                <a:cs typeface="Nunito"/>
                <a:sym typeface="Nunito"/>
              </a:rPr>
              <a:t>Egipčanska astronomska karta.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idx="1" type="body"/>
          </p:nvPr>
        </p:nvSpPr>
        <p:spPr>
          <a:xfrm>
            <a:off x="198850" y="139250"/>
            <a:ext cx="5010900" cy="4851900"/>
          </a:xfrm>
          <a:prstGeom prst="rect">
            <a:avLst/>
          </a:prstGeom>
          <a:solidFill>
            <a:srgbClr val="07376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" sz="2400">
                <a:solidFill>
                  <a:srgbClr val="FFFFFF"/>
                </a:solidFill>
              </a:rPr>
              <a:t>SPOZNANJA STAREGA VEKA:</a:t>
            </a:r>
            <a:endParaRPr b="1"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Aristarh ugotovi, da Zemlja kroži okoli Sonca. </a:t>
            </a:r>
            <a:r>
              <a:rPr lang="sl" sz="2400" u="sng">
                <a:solidFill>
                  <a:srgbClr val="FFFFFF"/>
                </a:solidFill>
              </a:rPr>
              <a:t>Znanstveniki takrat njegovo odkritje zavrnejo.</a:t>
            </a:r>
            <a:endParaRPr sz="2400" u="sng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Ptolomej postavi </a:t>
            </a:r>
            <a:r>
              <a:rPr lang="sl" sz="2400" u="sng">
                <a:solidFill>
                  <a:srgbClr val="FFFFFF"/>
                </a:solidFill>
              </a:rPr>
              <a:t>Zemljo v središče sončnega sistema, kar obvelja vse do novega veka!</a:t>
            </a:r>
            <a:endParaRPr sz="2400" u="sng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V </a:t>
            </a:r>
            <a:r>
              <a:rPr b="1" lang="sl" sz="2400">
                <a:solidFill>
                  <a:srgbClr val="FFFFFF"/>
                </a:solidFill>
              </a:rPr>
              <a:t>Srednji Ameriki Maji</a:t>
            </a:r>
            <a:r>
              <a:rPr lang="sl" sz="2400">
                <a:solidFill>
                  <a:srgbClr val="FFFFFF"/>
                </a:solidFill>
              </a:rPr>
              <a:t> izračunajo skoraj čisto natančno, koliko ima eno leto dni.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250" y="1202725"/>
            <a:ext cx="4013749" cy="2838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5262800" y="40410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Nunito"/>
                <a:ea typeface="Nunito"/>
                <a:cs typeface="Nunito"/>
                <a:sym typeface="Nunito"/>
              </a:rPr>
              <a:t>Observatorij, ki so ga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Nunito"/>
                <a:ea typeface="Nunito"/>
                <a:cs typeface="Nunito"/>
                <a:sym typeface="Nunito"/>
              </a:rPr>
              <a:t>imeli Maji.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2804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4400"/>
              <a:buFont typeface="Tahoma"/>
              <a:buNone/>
            </a:pPr>
            <a:r>
              <a:rPr lang="sl" sz="3000">
                <a:solidFill>
                  <a:srgbClr val="0B5394"/>
                </a:solidFill>
              </a:rPr>
              <a:t>2. Napovedali so tudi prihodnost</a:t>
            </a:r>
            <a:endParaRPr sz="3000">
              <a:solidFill>
                <a:srgbClr val="0B5394"/>
              </a:solidFill>
            </a:endParaRPr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265125" y="1418450"/>
            <a:ext cx="6283500" cy="31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homa"/>
              <a:buChar char="-"/>
            </a:pPr>
            <a:r>
              <a:rPr b="1"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Astrologija</a:t>
            </a: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je veda, ki napoveduje človekovo prihodnost s pomočjo položaja nebesnih teles.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-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Številni verjamejo, da spremembe na nebu (lunin ali sončev mrk) </a:t>
            </a:r>
            <a:r>
              <a:rPr b="1"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prinašajo nesrečo.</a:t>
            </a:r>
            <a:endParaRPr b="1"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-"/>
            </a:pPr>
            <a:r>
              <a:rPr b="1"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Bogovom žrtvujejo</a:t>
            </a: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ljudi ali živali, da se nesreče ne bi zgodile.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0025" y="1615274"/>
            <a:ext cx="2404525" cy="2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6827075" y="3844375"/>
            <a:ext cx="190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Nunito"/>
                <a:ea typeface="Nunito"/>
                <a:cs typeface="Nunito"/>
                <a:sym typeface="Nunito"/>
              </a:rPr>
              <a:t>Astrološka karta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type="title"/>
          </p:nvPr>
        </p:nvSpPr>
        <p:spPr>
          <a:xfrm>
            <a:off x="1303800" y="2936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Odgovori na vprašanja s pomočjo učbenika. Učbenik dobro preberi, v njem se namreč skrivajo VSI odgovori!</a:t>
            </a:r>
            <a:endParaRPr/>
          </a:p>
        </p:txBody>
      </p:sp>
      <p:sp>
        <p:nvSpPr>
          <p:cNvPr id="313" name="Google Shape;313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 sz="1800"/>
              <a:t>Kdo uvede astrološka znamenja, ki jih uporabljamo še danes?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 sz="1800"/>
              <a:t>Primerjaj Ptolomejev sistem osončja in današnji sistem osončja. V čem se razlikujeta? Pomagaj si s sliko v učbeniku stran 62.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 sz="1800"/>
              <a:t>Zakaj so se kralji zatekali po pomoč k astrologom?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