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ven Pro" panose="020B0604020202020204" charset="-18"/>
      <p:regular r:id="rId13"/>
      <p:bold r:id="rId14"/>
    </p:embeddedFont>
    <p:embeddedFont>
      <p:font typeface="Nunito" panose="020B0604020202020204" charset="-18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37b0b90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37b0b90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37b0b90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37b0b90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37b0b90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37b0b90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37b0b90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37b0b90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4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challenge/06729481?challenge-id=4e7e3047-56f8-4546-b0bf-afea8592564e_158685179387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sl"/>
              <a:t>Astronomija - kako napovedati poplave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sl" sz="2400"/>
              <a:t>Učbenik stran 62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>
            <a:spLocks noGrp="1"/>
          </p:cNvSpPr>
          <p:nvPr>
            <p:ph type="title"/>
          </p:nvPr>
        </p:nvSpPr>
        <p:spPr>
          <a:xfrm>
            <a:off x="1303800" y="370600"/>
            <a:ext cx="70305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Reši KVIZ na spodnjem spletnem naslovu. Pod uporabniško ime zapiši svoje ime in priimek, da bom lahko preverila tvoje rezultate.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body" idx="1"/>
          </p:nvPr>
        </p:nvSpPr>
        <p:spPr>
          <a:xfrm>
            <a:off x="940375" y="3462350"/>
            <a:ext cx="75657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 u="sng">
                <a:solidFill>
                  <a:schemeClr val="hlink"/>
                </a:solidFill>
                <a:hlinkClick r:id="rId3"/>
              </a:rPr>
              <a:t>https://kahoot.it/challenge/06729481?challenge-id=4e7e3047-56f8-4546-b0bf-afea8592564e_1586851793876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22"/>
          <p:cNvSpPr txBox="1"/>
          <p:nvPr/>
        </p:nvSpPr>
        <p:spPr>
          <a:xfrm>
            <a:off x="1211075" y="2493375"/>
            <a:ext cx="6568200" cy="712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Kviz reši najkasneje do petka, 17.4. </a:t>
            </a:r>
            <a:r>
              <a:rPr lang="sl" sz="24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do 17:00.</a:t>
            </a:r>
            <a:endParaRPr sz="2400"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AutoNum type="arabicPeriod"/>
            </a:pPr>
            <a:r>
              <a:rPr lang="sl" sz="3000">
                <a:solidFill>
                  <a:srgbClr val="0B5394"/>
                </a:solidFill>
              </a:rPr>
              <a:t>Kaj je ljudem povedalo zvezdno nebo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463975" y="1842650"/>
            <a:ext cx="7870200" cy="26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Veda o nebesnih telesih se imenuje </a:t>
            </a:r>
            <a:r>
              <a:rPr lang="sl" sz="24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astronomija – zvezdoslovje.</a:t>
            </a:r>
            <a:endParaRPr sz="24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■"/>
            </a:pPr>
            <a:r>
              <a:rPr lang="sl" sz="2400" b="1">
                <a:solidFill>
                  <a:srgbClr val="0B5394"/>
                </a:solidFill>
                <a:latin typeface="Tahoma"/>
                <a:ea typeface="Tahoma"/>
                <a:cs typeface="Tahoma"/>
                <a:sym typeface="Tahoma"/>
              </a:rPr>
              <a:t>Babilonci</a:t>
            </a:r>
            <a:r>
              <a:rPr lang="sl" sz="2400">
                <a:solidFill>
                  <a:srgbClr val="0B539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so izračunali dolžino leta, naredili so prvi koledar, ki se je ravnal po Luni, 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teden so razdelili na sedem dni.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3000" y="3062250"/>
            <a:ext cx="2891625" cy="1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463975"/>
            <a:ext cx="7030500" cy="1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Egipčani so izdelali sončev koledar s 365 dnevi.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Znanje prvih civilizacij so prevzeli Grki.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Noto Sans Symbols"/>
              <a:buChar char="■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Grki so sklepali, da je Zemlja okrogla in se Sonce vrti okoli nje.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300"/>
              <a:buNone/>
            </a:pPr>
            <a:endParaRPr sz="2400">
              <a:solidFill>
                <a:srgbClr val="434343"/>
              </a:solidFill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400" y="2186675"/>
            <a:ext cx="4550700" cy="28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 txBox="1"/>
          <p:nvPr/>
        </p:nvSpPr>
        <p:spPr>
          <a:xfrm>
            <a:off x="1484800" y="3096300"/>
            <a:ext cx="2982600" cy="1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Egipčanska astronomska karta.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98850" y="139250"/>
            <a:ext cx="5010900" cy="4851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sl" sz="2400" b="1">
                <a:solidFill>
                  <a:srgbClr val="FFFFFF"/>
                </a:solidFill>
              </a:rPr>
              <a:t>SPOZNANJA STAREGA VEKA:</a:t>
            </a:r>
            <a:endParaRPr sz="2400" b="1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Aristarh ugotovi, da Zemlja kroži okoli Sonca. </a:t>
            </a:r>
            <a:r>
              <a:rPr lang="sl" sz="2400" u="sng">
                <a:solidFill>
                  <a:srgbClr val="FFFFFF"/>
                </a:solidFill>
              </a:rPr>
              <a:t>Znanstveniki takrat njegovo odkritje zavrnejo.</a:t>
            </a:r>
            <a:endParaRPr sz="2400" u="sng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Ptolomej postavi </a:t>
            </a:r>
            <a:r>
              <a:rPr lang="sl" sz="2400" u="sng">
                <a:solidFill>
                  <a:srgbClr val="FFFFFF"/>
                </a:solidFill>
              </a:rPr>
              <a:t>Zemljo v središče sončnega sistema, kar obvelja vse do novega veka!</a:t>
            </a:r>
            <a:endParaRPr sz="2400" u="sng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l" sz="2400">
                <a:solidFill>
                  <a:srgbClr val="FFFFFF"/>
                </a:solidFill>
              </a:rPr>
              <a:t>V </a:t>
            </a:r>
            <a:r>
              <a:rPr lang="sl" sz="2400" b="1">
                <a:solidFill>
                  <a:srgbClr val="FFFFFF"/>
                </a:solidFill>
              </a:rPr>
              <a:t>Srednji Ameriki Maji</a:t>
            </a:r>
            <a:r>
              <a:rPr lang="sl" sz="2400">
                <a:solidFill>
                  <a:srgbClr val="FFFFFF"/>
                </a:solidFill>
              </a:rPr>
              <a:t> izračunajo skoraj čisto natančno, koliko ima eno leto dni.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0250" y="1202725"/>
            <a:ext cx="4013749" cy="2838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5262800" y="40410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Observatorij, ki so ga 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imeli Maji.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28042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4400"/>
              <a:buFont typeface="Tahoma"/>
              <a:buNone/>
            </a:pPr>
            <a:r>
              <a:rPr lang="sl" sz="3000">
                <a:solidFill>
                  <a:srgbClr val="0B5394"/>
                </a:solidFill>
              </a:rPr>
              <a:t>2. Napovedali so tudi prihodnost</a:t>
            </a:r>
            <a:endParaRPr sz="3000">
              <a:solidFill>
                <a:srgbClr val="0B5394"/>
              </a:solidFill>
            </a:endParaRPr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265125" y="1418450"/>
            <a:ext cx="6283500" cy="3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homa"/>
              <a:buChar char="-"/>
            </a:pPr>
            <a:r>
              <a:rPr lang="sl" sz="24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Astrologija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je veda, ki napoveduje človekovo prihodnost s pomočjo položaja nebesnih teles.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-"/>
            </a:pP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Številni verjamejo, da spremembe na nebu (lunin ali sončev mrk) </a:t>
            </a:r>
            <a:r>
              <a:rPr lang="sl" sz="24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prinašajo nesrečo.</a:t>
            </a:r>
            <a:endParaRPr sz="24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-"/>
            </a:pPr>
            <a:r>
              <a:rPr lang="sl" sz="24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Bogovom žrtvujejo</a:t>
            </a:r>
            <a:r>
              <a:rPr lang="sl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ljudi ali živali, da se nesreče ne bi zgodile.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025" y="1615274"/>
            <a:ext cx="2404525" cy="2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6827075" y="3844375"/>
            <a:ext cx="190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" sz="1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Astrološka karta</a:t>
            </a:r>
            <a:endParaRPr sz="1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2936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l"/>
              <a:t>Odgovori na vprašanja s pomočjo učbenika. Učbenik dobro preberi, v njem se namreč skrivajo VSI odgovori!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 dirty="0"/>
              <a:t>Kdo uvede astrološka znamenja, ki jih uporabljamo še danes?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 dirty="0"/>
              <a:t>Primerjaj Ptolomejev sistem osončja in današnji sistem osončja. V čem se razlikujeta? Pomagaj si s sliko v učbeniku stran 62.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l" sz="1800" dirty="0"/>
              <a:t>Zakaj so se kralji zatekali po pomoč k astrologom?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186875" y="5109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B5394"/>
                </a:solidFill>
              </a:rPr>
              <a:t>3. Kako so opazovali nebo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204575" y="1022825"/>
            <a:ext cx="5143500" cy="3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/>
              <a:t>Sprva so nebo opazovali s prostim očesom, nato so v času prvih civilizacij začeli graditi OBSERVATORIJE.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b="1">
                <a:solidFill>
                  <a:srgbClr val="0B5394"/>
                </a:solidFill>
              </a:rPr>
              <a:t>OBSERVATORIJ</a:t>
            </a:r>
            <a:r>
              <a:rPr lang="sl" sz="2200">
                <a:solidFill>
                  <a:srgbClr val="0B5394"/>
                </a:solidFill>
              </a:rPr>
              <a:t> </a:t>
            </a:r>
            <a:r>
              <a:rPr lang="sl" sz="2200"/>
              <a:t>= stavba namenjena le opazovanju nebesnih teles.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/>
              <a:t>Najstarejši observatoriji se nahajajo v današnji Angliji, Egiptu in v Nemčiji.</a:t>
            </a:r>
            <a:endParaRPr sz="2200"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850" y="3156350"/>
            <a:ext cx="3776000" cy="15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5450350" y="2454725"/>
            <a:ext cx="3599400" cy="701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Observatorij danes (zgoraj) in nekoč (spodaj).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825" y="160375"/>
            <a:ext cx="2712925" cy="22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body" idx="1"/>
          </p:nvPr>
        </p:nvSpPr>
        <p:spPr>
          <a:xfrm>
            <a:off x="832900" y="583500"/>
            <a:ext cx="7735200" cy="3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Iznajdbo teleskopa se je razmahnilo znanje o vesolju in vesoljskih telesih.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b="1">
                <a:solidFill>
                  <a:srgbClr val="0B5394"/>
                </a:solidFill>
              </a:rPr>
              <a:t>TELESKOP </a:t>
            </a:r>
            <a:r>
              <a:rPr lang="sl" sz="2400"/>
              <a:t>= naprava, ki z uporabo leč omogoča povečavo oddaljenih predmetov.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Prvo napravo podobno teleskopu naj bi uporabljali že v </a:t>
            </a:r>
            <a:r>
              <a:rPr lang="sl" sz="2400" b="1"/>
              <a:t>11. stoletju na področju Irana.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Izumitelj modernega teleskopa je Galileo Galilei v 17. stoletju - </a:t>
            </a:r>
            <a:r>
              <a:rPr lang="sl" sz="2400" b="1"/>
              <a:t>začetek znanstvenega raziskovanja vesolja.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body" idx="1"/>
          </p:nvPr>
        </p:nvSpPr>
        <p:spPr>
          <a:xfrm>
            <a:off x="1141375" y="3992100"/>
            <a:ext cx="2889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Teleskop Vega danes.</a:t>
            </a:r>
            <a:endParaRPr sz="1800"/>
          </a:p>
        </p:txBody>
      </p:sp>
      <p:pic>
        <p:nvPicPr>
          <p:cNvPr id="334" name="Google Shape;3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13" y="817025"/>
            <a:ext cx="4441626" cy="31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926" y="1024800"/>
            <a:ext cx="4032049" cy="25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5391900" y="3992100"/>
            <a:ext cx="3313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Nunito"/>
                <a:ea typeface="Nunito"/>
                <a:cs typeface="Nunito"/>
                <a:sym typeface="Nunito"/>
              </a:rPr>
              <a:t>Eden izmed prvih teleskopov.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Diaprojekcija na zaslonu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Nunito</vt:lpstr>
      <vt:lpstr>Arial</vt:lpstr>
      <vt:lpstr>Noto Sans Symbols</vt:lpstr>
      <vt:lpstr>Tahoma</vt:lpstr>
      <vt:lpstr>Maven Pro</vt:lpstr>
      <vt:lpstr>Momentum</vt:lpstr>
      <vt:lpstr>Astronomija - kako napovedati poplave</vt:lpstr>
      <vt:lpstr>Kaj je ljudem povedalo zvezdno nebo</vt:lpstr>
      <vt:lpstr>PowerPointova predstavitev</vt:lpstr>
      <vt:lpstr>PowerPointova predstavitev</vt:lpstr>
      <vt:lpstr>2. Napovedali so tudi prihodnost</vt:lpstr>
      <vt:lpstr>Odgovori na vprašanja s pomočjo učbenika. Učbenik dobro preberi, v njem se namreč skrivajo VSI odgovori!</vt:lpstr>
      <vt:lpstr>3. Kako so opazovali nebo</vt:lpstr>
      <vt:lpstr>PowerPointova predstavitev</vt:lpstr>
      <vt:lpstr>PowerPointova predstavitev</vt:lpstr>
      <vt:lpstr>Reši KVIZ na spodnjem spletnem naslovu. Pod uporabniško ime zapiši svoje ime in priimek, da bom lahko preverila tvoje rezultate.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Astronomija - kako napovedati poplave</dc:title>
  <cp:lastModifiedBy>Uporabnik</cp:lastModifiedBy>
  <cp:revision>1</cp:revision>
  <dcterms:modified xsi:type="dcterms:W3CDTF">2020-04-15T18:40:28Z</dcterms:modified>
</cp:coreProperties>
</file>