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50" d="100"/>
          <a:sy n="50" d="100"/>
        </p:scale>
        <p:origin x="6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HIDROGENIRANJE OLJA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99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ODGOVORI NA VPRAŠANJA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POJASNI RAZLIKO MED MASLOM IN MARGARINO.</a:t>
            </a:r>
          </a:p>
          <a:p>
            <a:r>
              <a:rPr lang="sl-SI" dirty="0" smtClean="0"/>
              <a:t>ALI SE V MASLU NAHAJA HOLESTEROL?</a:t>
            </a:r>
          </a:p>
          <a:p>
            <a:r>
              <a:rPr lang="sl-SI" dirty="0" smtClean="0"/>
              <a:t>ZAKAJ JE HOLESTEROL NEVAREN?</a:t>
            </a:r>
          </a:p>
          <a:p>
            <a:r>
              <a:rPr lang="sl-SI" dirty="0" smtClean="0"/>
              <a:t>KAKO PRIDOBIVAMO MARGARINO?</a:t>
            </a:r>
          </a:p>
          <a:p>
            <a:r>
              <a:rPr lang="sl-SI" dirty="0" smtClean="0"/>
              <a:t>ALI MARGARINA VSEBUJE HOLESTEROL?</a:t>
            </a:r>
          </a:p>
          <a:p>
            <a:r>
              <a:rPr lang="sl-SI" dirty="0" smtClean="0"/>
              <a:t>KAJ JE ESENCIALNA MAŠČOBNA KISLINA?</a:t>
            </a:r>
          </a:p>
          <a:p>
            <a:r>
              <a:rPr lang="sl-SI" dirty="0" smtClean="0"/>
              <a:t>KAJ SO VOSKI IN ZA KAJ SO POMEBNI ZA ŽIVA BITJA?</a:t>
            </a:r>
          </a:p>
          <a:p>
            <a:r>
              <a:rPr lang="sl-SI" dirty="0" smtClean="0"/>
              <a:t>KAJ JE EMULZIJA?</a:t>
            </a:r>
          </a:p>
          <a:p>
            <a:r>
              <a:rPr lang="sl-SI" dirty="0" smtClean="0"/>
              <a:t>KAJ OMOGOČA EMULGATOR? NAŠTEJ NARAVNE EMULGATORJE.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89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Vrsta lesa</Template>
  <TotalTime>0</TotalTime>
  <Words>63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Georgia</vt:lpstr>
      <vt:lpstr>Trebuchet MS</vt:lpstr>
      <vt:lpstr>Wingdings</vt:lpstr>
      <vt:lpstr>Vrsta lesa</vt:lpstr>
      <vt:lpstr>HIDROGENIRANJE OLJA</vt:lpstr>
      <vt:lpstr>ODGOVORI NA 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HIDROGENIRANJE OLJA</dc:title>
  <dc:creator>Anja</dc:creator>
  <cp:lastModifiedBy>Anja</cp:lastModifiedBy>
  <cp:revision>1</cp:revision>
  <dcterms:created xsi:type="dcterms:W3CDTF">2020-04-01T07:38:54Z</dcterms:created>
  <dcterms:modified xsi:type="dcterms:W3CDTF">2020-04-01T07:39:31Z</dcterms:modified>
</cp:coreProperties>
</file>