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OGLJIKOVI HIDRATI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33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90" y="750974"/>
            <a:ext cx="5609310" cy="57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16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447800" y="1008787"/>
            <a:ext cx="8122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OGLJIKOVI HIDRATI SO </a:t>
            </a:r>
            <a:r>
              <a:rPr lang="sl-SI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KISIKOVE ORGANSKE SPOJINE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V NJIHOVIH MOLEKULAH STA POLEG OGLJIKA TUDI </a:t>
            </a:r>
            <a:r>
              <a:rPr lang="sl-SI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VODIK 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sl-SI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KISIK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KI STA VEZANA V RAZMERJU </a:t>
            </a:r>
            <a:r>
              <a:rPr lang="sl-SI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ENAKO RAZMERJE MED VODIKOM IN KISIKOM IMA TUDI VODA – </a:t>
            </a:r>
            <a:r>
              <a:rPr lang="sl-SI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l-SI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l-SI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TOD PA IZHAJA TUDI NJIHOVO IME 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gr. </a:t>
            </a:r>
            <a:r>
              <a:rPr lang="sl-SI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HYDROS - 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VODA</a:t>
            </a:r>
            <a:endParaRPr lang="sl-S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5199018" y="401152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OGLJIKOVE HIDRATE IMENUJEMO TUDI </a:t>
            </a:r>
            <a:r>
              <a:rPr lang="sl-SI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SLADKORJI ALI SAHARIDI.</a:t>
            </a:r>
            <a:endParaRPr lang="sl-SI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38" y="3708470"/>
            <a:ext cx="367909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6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33"/>
          <a:stretch/>
        </p:blipFill>
        <p:spPr bwMode="auto">
          <a:xfrm>
            <a:off x="723632" y="1475708"/>
            <a:ext cx="10282687" cy="368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5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51832" y="823228"/>
            <a:ext cx="74912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OGLJIKOVI HIDRATI NASTAJAJO V RASTLINAH PRI </a:t>
            </a:r>
            <a:r>
              <a:rPr lang="sl-SI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FOTOSINTEZI.</a:t>
            </a:r>
            <a:endParaRPr lang="sl-SI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3649027" y="1876625"/>
            <a:ext cx="5373053" cy="9746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CO</a:t>
            </a:r>
            <a:r>
              <a:rPr lang="sl-SI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+ 6 H</a:t>
            </a:r>
            <a:r>
              <a:rPr lang="sl-SI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 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C</a:t>
            </a:r>
            <a:r>
              <a:rPr lang="sl-SI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6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sl-SI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12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sl-SI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6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6O</a:t>
            </a:r>
            <a:r>
              <a:rPr lang="sl-SI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</a:p>
          <a:p>
            <a:r>
              <a:rPr lang="sl-SI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OGLJIKOV</a:t>
            </a:r>
          </a:p>
          <a:p>
            <a:r>
              <a:rPr lang="sl-SI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DIOKSID	      VODA		  </a:t>
            </a:r>
            <a:r>
              <a:rPr lang="sl-SI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SLADKOR</a:t>
            </a:r>
            <a:r>
              <a:rPr lang="sl-SI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sl-SI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KISIK</a:t>
            </a:r>
            <a:endParaRPr lang="sl-SI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3846332" y="3537108"/>
            <a:ext cx="66039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FOTOSINTEZA EKSOTERMNA ALI ENDOTERMNA REAKCIJA? RAZLOŽI?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ZAKAJ JE FOTOSINTEZA POMEMBNA REAKCIJA ZA ŽIVLJENJE NA ZEMLJI?</a:t>
            </a:r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8" y="1927175"/>
            <a:ext cx="3100966" cy="40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9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96686" y="1029513"/>
            <a:ext cx="75851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sl-SI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POMEN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OGLJIKOVIH HIDRATOV:</a:t>
            </a:r>
          </a:p>
          <a:p>
            <a:endParaRPr lang="sl-S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SO NAJBOLJ RAZŠIRJENE ORGANSKE SPOJINE V NARAVI</a:t>
            </a:r>
          </a:p>
          <a:p>
            <a:endParaRPr lang="sl-S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SO VIR HRANE IN ENERGIJE ( </a:t>
            </a:r>
            <a:r>
              <a:rPr lang="sl-SI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SLADKOR, ŠKROB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sl-S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SO OGRODNE SNOVI (</a:t>
            </a:r>
            <a:r>
              <a:rPr lang="sl-SI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HITIN, CELULOZA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l-S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855" y="643890"/>
            <a:ext cx="3095625" cy="2419350"/>
          </a:xfrm>
          <a:prstGeom prst="rect">
            <a:avLst/>
          </a:prstGeom>
        </p:spPr>
      </p:pic>
      <p:sp>
        <p:nvSpPr>
          <p:cNvPr id="4" name="AutoShape 2" descr="Rezultat iskanja slik za škro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Rezultat iskanja slik za škro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0" name="Picture 6" descr="Rezultat iskanja slik za škr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729" y="3461657"/>
            <a:ext cx="2639876" cy="184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zultat iskanja slik za hit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5" y="4408670"/>
            <a:ext cx="48768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zultat iskanja slik za celuloz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2"/>
          <a:stretch/>
        </p:blipFill>
        <p:spPr bwMode="auto">
          <a:xfrm>
            <a:off x="6240780" y="4241073"/>
            <a:ext cx="2124075" cy="188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75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</TotalTime>
  <Words>139</Words>
  <Application>Microsoft Office PowerPoint</Application>
  <PresentationFormat>Širokozaslonsko</PresentationFormat>
  <Paragraphs>17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2" baseType="lpstr">
      <vt:lpstr>Arial</vt:lpstr>
      <vt:lpstr>Times New Roman</vt:lpstr>
      <vt:lpstr>Trebuchet MS</vt:lpstr>
      <vt:lpstr>Wingdings</vt:lpstr>
      <vt:lpstr>Wingdings 3</vt:lpstr>
      <vt:lpstr>Gladko</vt:lpstr>
      <vt:lpstr>OGLJIKOVI HIDRATI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OGLJIKOVI HIDRATI</dc:title>
  <dc:creator>Anja</dc:creator>
  <cp:lastModifiedBy>Anja</cp:lastModifiedBy>
  <cp:revision>1</cp:revision>
  <dcterms:created xsi:type="dcterms:W3CDTF">2020-03-04T17:52:26Z</dcterms:created>
  <dcterms:modified xsi:type="dcterms:W3CDTF">2020-03-04T18:01:01Z</dcterms:modified>
</cp:coreProperties>
</file>