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3" r:id="rId5"/>
    <p:sldId id="258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6383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087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18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228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029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559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138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203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88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436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254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686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sl.wikipedia.org/wiki/Poletje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sl.wikipedia.org/wiki/Zima" TargetMode="External"/><Relationship Id="rId5" Type="http://schemas.openxmlformats.org/officeDocument/2006/relationships/hyperlink" Target="http://sl.wikipedia.org/wiki/Podnebje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378823"/>
            <a:ext cx="9144000" cy="1476103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OBSREDOZEMSKI SVET oz. PRIMORSKI SVET-PONOVITEV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543" y="2007189"/>
            <a:ext cx="6770913" cy="4457063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560320"/>
            <a:ext cx="9144000" cy="269748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04"/>
    </mc:Choice>
    <mc:Fallback xmlns="">
      <p:transition spd="slow" advTm="31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                         LEGA in podnebje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6005" y="923015"/>
            <a:ext cx="4699321" cy="3296287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5156563" y="343491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sl-SI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LEGA: 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JZ Slovenije</a:t>
            </a:r>
            <a:endParaRPr lang="sl-SI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Obsega pokrajine, ki so pod vplivom </a:t>
            </a:r>
            <a:r>
              <a:rPr lang="sl-SI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sredozemskega podnebja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sl-SI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Sredozemsko podnebje je </a:t>
            </a:r>
            <a:r>
              <a:rPr lang="sl-SI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 tooltip="Podnebje"/>
              </a:rPr>
              <a:t>podnebje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 z milimi </a:t>
            </a:r>
            <a:r>
              <a:rPr lang="sl-SI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 tooltip="Zima"/>
              </a:rPr>
              <a:t>zimami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brez snega (redko sneži) in </a:t>
            </a:r>
            <a:r>
              <a:rPr lang="sl-SI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vročimi, dolgimi in suhimi </a:t>
            </a:r>
            <a:r>
              <a:rPr lang="sl-SI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 tooltip="Poletje"/>
              </a:rPr>
              <a:t>poletji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To se dogaja zaradi vpliva morja: morje se segreva / ohlaja počasneje kot zrak</a:t>
            </a:r>
            <a:r>
              <a:rPr lang="sl-SI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5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51"/>
    </mc:Choice>
    <mc:Fallback xmlns="">
      <p:transition spd="slow" advTm="9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pPr algn="ctr"/>
            <a:r>
              <a:rPr lang="sl-SI" sz="4800" b="1" dirty="0" smtClean="0">
                <a:solidFill>
                  <a:srgbClr val="FF0000"/>
                </a:solidFill>
              </a:rPr>
              <a:t>DELITEV</a:t>
            </a:r>
            <a:endParaRPr lang="sl-SI" sz="4800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196788"/>
            <a:ext cx="10515600" cy="4980175"/>
          </a:xfrm>
        </p:spPr>
        <p:txBody>
          <a:bodyPr/>
          <a:lstStyle/>
          <a:p>
            <a:r>
              <a:rPr lang="sl-SI" dirty="0" smtClean="0"/>
              <a:t>Pokrajine delimo na: </a:t>
            </a:r>
            <a:endParaRPr lang="sl-SI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3543300" y="3291772"/>
            <a:ext cx="10287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Line 1"/>
          <p:cNvSpPr>
            <a:spLocks noChangeShapeType="1"/>
          </p:cNvSpPr>
          <p:nvPr/>
        </p:nvSpPr>
        <p:spPr bwMode="auto">
          <a:xfrm>
            <a:off x="6313300" y="3157676"/>
            <a:ext cx="892175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22024" y="2756726"/>
            <a:ext cx="591947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sz="2800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OBSREDOZEMSKE</a:t>
            </a:r>
            <a: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POKRAJINE</a:t>
            </a:r>
            <a:endParaRPr kumimoji="0" lang="sl-SI" alt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26141" y="3143705"/>
            <a:ext cx="1108447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</a:t>
            </a: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KRAŠKE POKRAJINE                    NEKRAŠKE POKRAJINE 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=&gt; apnenčasto/kamnito površje-               =&gt;gričevja – vinogradništvo in sadjarstvo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malo vode in zemlje &gt; ovce, koze             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- Kras = uravnana planota (gozd)           - slovenska obala/Koprsko primorje    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               - Goriška Brda 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               - Brkini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               - Vipavska dolina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91"/>
    </mc:Choice>
    <mc:Fallback xmlns="">
      <p:transition spd="slow" advTm="7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DELIMO JIH PA ŠE NA: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436914"/>
            <a:ext cx="10515600" cy="4740049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A) POKRAJINE V NOTRANJOSTI: </a:t>
            </a:r>
          </a:p>
          <a:p>
            <a:r>
              <a:rPr lang="sl-SI" dirty="0" smtClean="0"/>
              <a:t>Kras</a:t>
            </a:r>
          </a:p>
          <a:p>
            <a:r>
              <a:rPr lang="sl-SI" dirty="0" smtClean="0"/>
              <a:t>Brkini</a:t>
            </a:r>
          </a:p>
          <a:p>
            <a:r>
              <a:rPr lang="sl-SI" dirty="0" smtClean="0"/>
              <a:t>Vipavska dolina</a:t>
            </a:r>
          </a:p>
          <a:p>
            <a:r>
              <a:rPr lang="sl-SI" dirty="0" smtClean="0"/>
              <a:t>Goriška brda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B) OB OBALI</a:t>
            </a:r>
          </a:p>
          <a:p>
            <a:r>
              <a:rPr lang="sl-SI" dirty="0" smtClean="0"/>
              <a:t>Koprsko primorje (tukaj je vpliv morja najmočnejši)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3"/>
    </mc:Choice>
    <mc:Fallback xmlns="">
      <p:transition spd="slow" advTm="3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5400" b="1" dirty="0" smtClean="0">
                <a:solidFill>
                  <a:srgbClr val="FF0000"/>
                </a:solidFill>
              </a:rPr>
              <a:t>a). OB OBALI</a:t>
            </a:r>
            <a:endParaRPr lang="sl-SI" sz="5400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449977"/>
            <a:ext cx="10515600" cy="47269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l-SI" dirty="0"/>
          </a:p>
          <a:p>
            <a:r>
              <a:rPr lang="sl-SI" dirty="0"/>
              <a:t>Slovenska </a:t>
            </a:r>
            <a:r>
              <a:rPr lang="sl-SI" dirty="0" smtClean="0"/>
              <a:t>obala oz. Koprsko primorje</a:t>
            </a:r>
          </a:p>
          <a:p>
            <a:r>
              <a:rPr lang="sl-SI" dirty="0" smtClean="0"/>
              <a:t> </a:t>
            </a:r>
            <a:r>
              <a:rPr lang="sl-SI" dirty="0"/>
              <a:t>je dolga </a:t>
            </a:r>
            <a:r>
              <a:rPr lang="sl-SI" b="1" dirty="0"/>
              <a:t>47km</a:t>
            </a:r>
            <a:r>
              <a:rPr lang="sl-SI" dirty="0"/>
              <a:t>.</a:t>
            </a:r>
          </a:p>
          <a:p>
            <a:r>
              <a:rPr lang="sl-SI" dirty="0"/>
              <a:t>Obala </a:t>
            </a:r>
            <a:r>
              <a:rPr lang="sl-SI" dirty="0" smtClean="0"/>
              <a:t>je (relief):</a:t>
            </a:r>
            <a:endParaRPr lang="sl-SI" dirty="0"/>
          </a:p>
          <a:p>
            <a:pPr lvl="0"/>
            <a:r>
              <a:rPr lang="sl-SI" b="1" dirty="0"/>
              <a:t>nizka</a:t>
            </a:r>
            <a:r>
              <a:rPr lang="sl-SI" dirty="0"/>
              <a:t>, kjer se reke izlivajo v morje;</a:t>
            </a:r>
          </a:p>
          <a:p>
            <a:pPr lvl="0"/>
            <a:r>
              <a:rPr lang="sl-SI" b="1" dirty="0"/>
              <a:t>visoka in strma</a:t>
            </a:r>
            <a:r>
              <a:rPr lang="sl-SI" b="1" dirty="0" smtClean="0"/>
              <a:t>;</a:t>
            </a:r>
          </a:p>
          <a:p>
            <a:pPr lvl="0"/>
            <a:r>
              <a:rPr lang="sl-SI" b="1" dirty="0" smtClean="0"/>
              <a:t>gričevja</a:t>
            </a:r>
            <a:endParaRPr lang="sl-SI" dirty="0"/>
          </a:p>
          <a:p>
            <a:pPr lvl="0"/>
            <a:r>
              <a:rPr lang="sl-SI" dirty="0"/>
              <a:t>razčlenjena v </a:t>
            </a:r>
            <a:r>
              <a:rPr lang="sl-SI" b="1" dirty="0"/>
              <a:t>polotoke in 2 večja zaliva </a:t>
            </a:r>
            <a:r>
              <a:rPr lang="sl-SI" dirty="0"/>
              <a:t>(Piranski in Koprski zaliv). Sedaj nimamo več nobenega otoka, nekoč pa smo imeli dva (del med otokom in celinskim ozemljem/kopnim so zasuli in tam sta nastali mesti Koper in Izola).</a:t>
            </a:r>
          </a:p>
          <a:p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6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17"/>
    </mc:Choice>
    <mc:Fallback xmlns="">
      <p:transition spd="slow" advTm="63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OBMORSKA MESTA</a:t>
            </a:r>
            <a:br>
              <a:rPr lang="sl-SI" b="1" dirty="0" smtClean="0">
                <a:solidFill>
                  <a:srgbClr val="FF0000"/>
                </a:solidFill>
              </a:rPr>
            </a:b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979714"/>
            <a:ext cx="10515600" cy="5499463"/>
          </a:xfrm>
        </p:spPr>
        <p:txBody>
          <a:bodyPr>
            <a:normAutofit/>
          </a:bodyPr>
          <a:lstStyle/>
          <a:p>
            <a:pPr lvl="0"/>
            <a:r>
              <a:rPr lang="sl-SI" u="sng" dirty="0" smtClean="0">
                <a:solidFill>
                  <a:srgbClr val="0070C0"/>
                </a:solidFill>
              </a:rPr>
              <a:t>KOPER</a:t>
            </a:r>
            <a:r>
              <a:rPr lang="sl-SI" u="sng" dirty="0">
                <a:solidFill>
                  <a:srgbClr val="0070C0"/>
                </a:solidFill>
              </a:rPr>
              <a:t>:</a:t>
            </a:r>
            <a:endParaRPr lang="sl-SI" dirty="0">
              <a:solidFill>
                <a:srgbClr val="0070C0"/>
              </a:solidFill>
            </a:endParaRPr>
          </a:p>
          <a:p>
            <a:pPr lvl="0"/>
            <a:r>
              <a:rPr lang="sl-SI" dirty="0"/>
              <a:t>staro srednjeveško mesto; </a:t>
            </a:r>
          </a:p>
          <a:p>
            <a:pPr lvl="0"/>
            <a:r>
              <a:rPr lang="sl-SI" dirty="0"/>
              <a:t>kulturno, izobraževalno, prometno in industrijsko središče Primorske. </a:t>
            </a:r>
          </a:p>
          <a:p>
            <a:pPr lvl="0"/>
            <a:r>
              <a:rPr lang="sl-SI" b="1" dirty="0"/>
              <a:t>Luka Koper </a:t>
            </a:r>
            <a:r>
              <a:rPr lang="sl-SI" dirty="0"/>
              <a:t>je edino slovensko tovorno pristanišče.</a:t>
            </a:r>
          </a:p>
          <a:p>
            <a:pPr lvl="0"/>
            <a:r>
              <a:rPr lang="sl-SI" u="sng" dirty="0">
                <a:solidFill>
                  <a:srgbClr val="0070C0"/>
                </a:solidFill>
              </a:rPr>
              <a:t>IZOLA</a:t>
            </a:r>
            <a:r>
              <a:rPr lang="sl-SI" dirty="0">
                <a:solidFill>
                  <a:srgbClr val="0070C0"/>
                </a:solidFill>
              </a:rPr>
              <a:t>:</a:t>
            </a:r>
            <a:r>
              <a:rPr lang="sl-SI" dirty="0"/>
              <a:t> staro srednjeveško mesto z ladjedelnico</a:t>
            </a:r>
          </a:p>
          <a:p>
            <a:pPr lvl="0"/>
            <a:r>
              <a:rPr lang="sl-SI" u="sng" dirty="0" smtClean="0">
                <a:solidFill>
                  <a:srgbClr val="0070C0"/>
                </a:solidFill>
              </a:rPr>
              <a:t>PIRAN</a:t>
            </a:r>
            <a:r>
              <a:rPr lang="sl-SI" dirty="0">
                <a:solidFill>
                  <a:srgbClr val="0070C0"/>
                </a:solidFill>
              </a:rPr>
              <a:t>: </a:t>
            </a:r>
            <a:r>
              <a:rPr lang="sl-SI" dirty="0"/>
              <a:t>staro srednjeveško </a:t>
            </a:r>
            <a:r>
              <a:rPr lang="sl-SI" dirty="0" smtClean="0"/>
              <a:t>mesto</a:t>
            </a:r>
          </a:p>
          <a:p>
            <a:r>
              <a:rPr lang="sl-SI" u="sng" dirty="0" smtClean="0">
                <a:solidFill>
                  <a:srgbClr val="0070C0"/>
                </a:solidFill>
              </a:rPr>
              <a:t>STRUNJAN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* </a:t>
            </a:r>
            <a:r>
              <a:rPr lang="sl-SI" u="sng" dirty="0" smtClean="0">
                <a:solidFill>
                  <a:srgbClr val="0070C0"/>
                </a:solidFill>
              </a:rPr>
              <a:t>ANKARAN</a:t>
            </a:r>
            <a:endParaRPr lang="sl-SI" dirty="0">
              <a:solidFill>
                <a:srgbClr val="0070C0"/>
              </a:solidFill>
            </a:endParaRPr>
          </a:p>
          <a:p>
            <a:pPr lvl="0"/>
            <a:r>
              <a:rPr lang="sl-SI" u="sng" dirty="0">
                <a:solidFill>
                  <a:srgbClr val="0070C0"/>
                </a:solidFill>
              </a:rPr>
              <a:t>PORTOROŽ</a:t>
            </a:r>
            <a:r>
              <a:rPr lang="sl-SI" dirty="0"/>
              <a:t>: najbolj turistični kraj (hoteli, restavracije, športni objekti, urejena </a:t>
            </a:r>
            <a:r>
              <a:rPr lang="sl-SI" dirty="0" smtClean="0"/>
              <a:t>kopališča, …… )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15"/>
    </mc:Choice>
    <mc:Fallback xmlns="">
      <p:transition spd="slow" advTm="64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0086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PRIMORSKI TIP HIŠE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15685" y="1028791"/>
            <a:ext cx="11244944" cy="5594078"/>
          </a:xfrm>
        </p:spPr>
        <p:txBody>
          <a:bodyPr/>
          <a:lstStyle/>
          <a:p>
            <a:r>
              <a:rPr lang="sl-SI" dirty="0"/>
              <a:t>Vasi in stara mesta imajo značilno podobo primorskih naselij. Hiše so zelo blizu </a:t>
            </a:r>
            <a:r>
              <a:rPr lang="sl-SI" dirty="0" smtClean="0"/>
              <a:t>skupaj ali strnjene kot v mestih. </a:t>
            </a:r>
            <a:r>
              <a:rPr lang="sl-SI" dirty="0"/>
              <a:t>Starejše hiše so zidane iz kamnov. Strehe so položne</a:t>
            </a:r>
            <a:r>
              <a:rPr lang="sl-SI" dirty="0" smtClean="0"/>
              <a:t>. </a:t>
            </a:r>
            <a:r>
              <a:rPr lang="sl-SI" sz="2000" dirty="0" smtClean="0"/>
              <a:t>(U, str. 66-Primorska hiša v Štanjelu)</a:t>
            </a:r>
            <a:endParaRPr lang="sl-SI" sz="2000" dirty="0"/>
          </a:p>
          <a:p>
            <a:r>
              <a:rPr lang="sl-SI" dirty="0"/>
              <a:t>To ozemlje je </a:t>
            </a:r>
            <a:r>
              <a:rPr lang="sl-SI" b="1" dirty="0"/>
              <a:t>gosto poseljeno.</a:t>
            </a:r>
          </a:p>
          <a:p>
            <a:r>
              <a:rPr lang="sl-SI" dirty="0"/>
              <a:t>Tu živi tudi </a:t>
            </a:r>
            <a:r>
              <a:rPr lang="sl-SI" b="1" dirty="0"/>
              <a:t>italijanska manjšina &gt; dvojezičnost.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6101" y="3219466"/>
            <a:ext cx="5687699" cy="3403403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68"/>
    </mc:Choice>
    <mc:Fallback xmlns="">
      <p:transition spd="slow" advTm="8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GOSPODARSKE PANOGE</a:t>
            </a:r>
            <a:br>
              <a:rPr lang="sl-SI" b="1" dirty="0" smtClean="0">
                <a:solidFill>
                  <a:srgbClr val="FF0000"/>
                </a:solidFill>
              </a:rPr>
            </a:b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018903"/>
            <a:ext cx="10515600" cy="515806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sl-SI" sz="4000" b="1" dirty="0" smtClean="0">
                <a:solidFill>
                  <a:srgbClr val="FF0000"/>
                </a:solidFill>
              </a:rPr>
              <a:t>a</a:t>
            </a:r>
            <a:r>
              <a:rPr lang="sl-SI" sz="4000" b="1" dirty="0">
                <a:solidFill>
                  <a:srgbClr val="FF0000"/>
                </a:solidFill>
              </a:rPr>
              <a:t>) danes:</a:t>
            </a:r>
          </a:p>
          <a:p>
            <a:pPr lvl="0"/>
            <a:r>
              <a:rPr lang="sl-SI" sz="3200" dirty="0"/>
              <a:t>turizem,</a:t>
            </a:r>
          </a:p>
          <a:p>
            <a:pPr lvl="0"/>
            <a:r>
              <a:rPr lang="sl-SI" sz="3200" dirty="0"/>
              <a:t>promet: morski – pristanišče Luka Koper in letalski - manjše letališče Portorož </a:t>
            </a:r>
          </a:p>
          <a:p>
            <a:pPr lvl="0"/>
            <a:r>
              <a:rPr lang="sl-SI" sz="3200" dirty="0"/>
              <a:t>oljke &gt; olivno olje,</a:t>
            </a:r>
          </a:p>
          <a:p>
            <a:pPr lvl="0"/>
            <a:r>
              <a:rPr lang="sl-SI" sz="3200" dirty="0"/>
              <a:t>vinogradništvo (rdeča vina);</a:t>
            </a:r>
          </a:p>
          <a:p>
            <a:pPr lvl="0"/>
            <a:r>
              <a:rPr lang="sl-SI" sz="3200" dirty="0"/>
              <a:t>sadjarstvo (</a:t>
            </a:r>
            <a:r>
              <a:rPr lang="sl-SI" sz="3200" dirty="0" smtClean="0"/>
              <a:t>kaki, ….)</a:t>
            </a:r>
            <a:endParaRPr lang="sl-SI" sz="3200" dirty="0"/>
          </a:p>
          <a:p>
            <a:pPr lvl="0"/>
            <a:r>
              <a:rPr lang="sl-SI" sz="3200" dirty="0"/>
              <a:t>gojenje zelenjave (paradižnik, blitva, jajčevci/</a:t>
            </a:r>
            <a:r>
              <a:rPr lang="sl-SI" sz="3200" dirty="0" err="1"/>
              <a:t>malancani</a:t>
            </a:r>
            <a:r>
              <a:rPr lang="sl-SI" sz="3200" dirty="0"/>
              <a:t>, brokoli, beluši/šparglji, artičoka, paprika)</a:t>
            </a:r>
          </a:p>
          <a:p>
            <a:pPr marL="0" indent="0">
              <a:buNone/>
            </a:pPr>
            <a:endParaRPr lang="sl-SI" sz="2900" b="1" dirty="0" smtClean="0"/>
          </a:p>
          <a:p>
            <a:pPr marL="0" indent="0">
              <a:buNone/>
            </a:pPr>
            <a:r>
              <a:rPr lang="sl-SI" sz="3800" b="1" dirty="0" smtClean="0">
                <a:solidFill>
                  <a:srgbClr val="FF0000"/>
                </a:solidFill>
              </a:rPr>
              <a:t>b</a:t>
            </a:r>
            <a:r>
              <a:rPr lang="sl-SI" sz="3800" b="1" dirty="0">
                <a:solidFill>
                  <a:srgbClr val="FF0000"/>
                </a:solidFill>
              </a:rPr>
              <a:t>) nekoč:</a:t>
            </a:r>
          </a:p>
          <a:p>
            <a:pPr lvl="0"/>
            <a:r>
              <a:rPr lang="sl-SI" sz="3600" dirty="0"/>
              <a:t>ribolov,</a:t>
            </a:r>
          </a:p>
          <a:p>
            <a:pPr lvl="0"/>
            <a:r>
              <a:rPr lang="sl-SI" sz="3600" dirty="0"/>
              <a:t>solinarstvo: </a:t>
            </a:r>
            <a:r>
              <a:rPr lang="sl-SI" sz="3600" u="sng" dirty="0"/>
              <a:t>Sečoveljske soline</a:t>
            </a:r>
            <a:r>
              <a:rPr lang="sl-SI" sz="3600" dirty="0"/>
              <a:t> in </a:t>
            </a:r>
            <a:r>
              <a:rPr lang="sl-SI" sz="3600" u="sng" dirty="0"/>
              <a:t>Strunjanske soline</a:t>
            </a:r>
            <a:r>
              <a:rPr lang="sl-SI" sz="3600" dirty="0"/>
              <a:t> spadajo pod krajinski park (to je zavarovano </a:t>
            </a:r>
            <a:endParaRPr lang="sl-SI" sz="3600" dirty="0" smtClean="0"/>
          </a:p>
          <a:p>
            <a:pPr marL="0" lvl="0" indent="0">
              <a:buNone/>
            </a:pPr>
            <a:r>
              <a:rPr lang="sl-SI" sz="3600" dirty="0"/>
              <a:t> </a:t>
            </a:r>
            <a:r>
              <a:rPr lang="sl-SI" sz="3600" dirty="0" smtClean="0"/>
              <a:t>   območje</a:t>
            </a:r>
            <a:r>
              <a:rPr lang="sl-SI" sz="3600" dirty="0"/>
              <a:t>, v katerem si prizadevamo ohraniti ravnotežje med naravo in človekovimi dejavnostmi</a:t>
            </a:r>
            <a:r>
              <a:rPr lang="sl-SI" sz="3600" dirty="0" smtClean="0"/>
              <a:t>).</a:t>
            </a:r>
          </a:p>
          <a:p>
            <a:pPr marL="0" lvl="0" indent="0">
              <a:buNone/>
            </a:pPr>
            <a:r>
              <a:rPr lang="sl-SI" sz="3600" dirty="0" smtClean="0"/>
              <a:t> </a:t>
            </a:r>
            <a:endParaRPr lang="sl-SI" sz="3600" dirty="0"/>
          </a:p>
          <a:p>
            <a:endParaRPr lang="sl-SI" sz="2900" dirty="0"/>
          </a:p>
          <a:p>
            <a:endParaRPr lang="sl-SI" sz="2900" dirty="0"/>
          </a:p>
          <a:p>
            <a:endParaRPr lang="sl-SI" sz="2900" dirty="0"/>
          </a:p>
          <a:p>
            <a:r>
              <a:rPr lang="sl-SI" b="1" dirty="0"/>
              <a:t> </a:t>
            </a:r>
            <a:endParaRPr lang="sl-SI" dirty="0"/>
          </a:p>
          <a:p>
            <a:pPr marL="0" indent="0">
              <a:buNone/>
            </a:pPr>
            <a:r>
              <a:rPr lang="sl-SI" dirty="0" smtClean="0"/>
              <a:t>    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627" y="4289608"/>
            <a:ext cx="3269933" cy="214847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743" y="4289609"/>
            <a:ext cx="2864635" cy="2148476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5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23"/>
    </mc:Choice>
    <mc:Fallback xmlns="">
      <p:transition spd="slow" advTm="9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383</Words>
  <Application>Microsoft Office PowerPoint</Application>
  <PresentationFormat>Širokozaslonsko</PresentationFormat>
  <Paragraphs>68</Paragraphs>
  <Slides>8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Officeova tema</vt:lpstr>
      <vt:lpstr>OBSREDOZEMSKI SVET oz. PRIMORSKI SVET-PONOVITEV</vt:lpstr>
      <vt:lpstr>                         LEGA in podnebje</vt:lpstr>
      <vt:lpstr>DELITEV</vt:lpstr>
      <vt:lpstr>DELIMO JIH PA ŠE NA:</vt:lpstr>
      <vt:lpstr>a). OB OBALI</vt:lpstr>
      <vt:lpstr>OBMORSKA MESTA </vt:lpstr>
      <vt:lpstr>PRIMORSKI TIP HIŠE</vt:lpstr>
      <vt:lpstr>GOSPODARSKE PANOGE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OBSREDOZEMSKI SVET-PONOVITEV</dc:title>
  <dc:creator>OŠ Pivka</dc:creator>
  <cp:lastModifiedBy>OŠ Pivka</cp:lastModifiedBy>
  <cp:revision>11</cp:revision>
  <dcterms:created xsi:type="dcterms:W3CDTF">2020-04-01T10:56:59Z</dcterms:created>
  <dcterms:modified xsi:type="dcterms:W3CDTF">2020-04-01T18:02:34Z</dcterms:modified>
</cp:coreProperties>
</file>