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2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3/23/2020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9A in 9B imate nalogo, da s pomočjo učbenika (str.77-79) rešite naloge iz DL </a:t>
            </a:r>
            <a:r>
              <a:rPr lang="sl-SI" b="1" dirty="0" smtClean="0">
                <a:solidFill>
                  <a:srgbClr val="FF0000"/>
                </a:solidFill>
              </a:rPr>
              <a:t>Spoznajmo maščobe </a:t>
            </a:r>
            <a:r>
              <a:rPr lang="sl-SI" dirty="0" smtClean="0"/>
              <a:t>(naloge od 21-27). To je vaša snov, tako da prilepite list v zvezek. Tisti, ki lista niste dobili in ga nimate možnosti kopirat, naloge rešite v zvezek in si pri tem skicirajte zgradbo maščobe (</a:t>
            </a:r>
            <a:r>
              <a:rPr lang="sl-SI" b="1" dirty="0" smtClean="0"/>
              <a:t>tako kot je narisana v nalogi 24</a:t>
            </a:r>
            <a:r>
              <a:rPr lang="sl-SI" dirty="0" smtClean="0"/>
              <a:t>) ter označite dele. Pri tej isti nalogi si zapišite še, kateri del je GLICEROL in kateri del so MAŠČOBNE KISLINE.</a:t>
            </a:r>
          </a:p>
          <a:p>
            <a:r>
              <a:rPr lang="sl-SI" dirty="0" smtClean="0"/>
              <a:t>Naloga 26: predstavljena je molekula </a:t>
            </a:r>
            <a:r>
              <a:rPr lang="sl-SI" dirty="0" err="1" smtClean="0"/>
              <a:t>akroleina</a:t>
            </a:r>
            <a:r>
              <a:rPr lang="sl-SI" dirty="0" smtClean="0"/>
              <a:t> – DL, ki je zraven pripet (Spoznajmo maščobe) je barvni – oglejte si barvni model </a:t>
            </a:r>
            <a:r>
              <a:rPr lang="sl-SI" dirty="0" err="1" smtClean="0"/>
              <a:t>akroleina</a:t>
            </a:r>
            <a:r>
              <a:rPr lang="sl-SI" dirty="0" smtClean="0"/>
              <a:t> in pobarvajte kisik z rdečo barvo.</a:t>
            </a:r>
          </a:p>
          <a:p>
            <a:r>
              <a:rPr lang="sl-SI" dirty="0" smtClean="0"/>
              <a:t>Rešitve delovnega lista vam posredujem v petek, na e-asistenta, </a:t>
            </a:r>
            <a:r>
              <a:rPr lang="sl-SI" b="1" dirty="0" smtClean="0">
                <a:solidFill>
                  <a:srgbClr val="0070C0"/>
                </a:solidFill>
              </a:rPr>
              <a:t>v komunikacijo.</a:t>
            </a:r>
            <a:endParaRPr lang="sl-SI" b="1" dirty="0">
              <a:solidFill>
                <a:srgbClr val="0070C0"/>
              </a:solidFill>
            </a:endParaRPr>
          </a:p>
          <a:p>
            <a:r>
              <a:rPr lang="sl-SI" dirty="0" smtClean="0"/>
              <a:t>9A nadaljujte z naslovom </a:t>
            </a:r>
            <a:r>
              <a:rPr lang="sl-SI" b="1" dirty="0" smtClean="0">
                <a:solidFill>
                  <a:srgbClr val="FF0000"/>
                </a:solidFill>
              </a:rPr>
              <a:t>Hidrogeniranje olja </a:t>
            </a:r>
            <a:r>
              <a:rPr lang="sl-SI" dirty="0" smtClean="0"/>
              <a:t>in odgovorite na vprašanja.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9666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ZGRADBA MAŠČOB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30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516505">
            <a:off x="4927814" y="1497097"/>
            <a:ext cx="3229101" cy="3980427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1680754" y="2516777"/>
            <a:ext cx="205522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sz="2800" dirty="0" smtClean="0"/>
              <a:t>GLICEROL</a:t>
            </a:r>
            <a:endParaRPr lang="sl-SI" sz="28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9004662" y="3039291"/>
            <a:ext cx="2464526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sz="2400" dirty="0" smtClean="0"/>
              <a:t>MAŠČOBNE KISLINE</a:t>
            </a:r>
            <a:endParaRPr lang="sl-SI" sz="2400" dirty="0"/>
          </a:p>
        </p:txBody>
      </p:sp>
      <p:cxnSp>
        <p:nvCxnSpPr>
          <p:cNvPr id="6" name="Raven puščični povezovalnik 5"/>
          <p:cNvCxnSpPr/>
          <p:nvPr/>
        </p:nvCxnSpPr>
        <p:spPr>
          <a:xfrm flipH="1" flipV="1">
            <a:off x="7881257" y="2629989"/>
            <a:ext cx="1036320" cy="39188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uščični povezovalnik 7"/>
          <p:cNvCxnSpPr/>
          <p:nvPr/>
        </p:nvCxnSpPr>
        <p:spPr>
          <a:xfrm flipH="1">
            <a:off x="7480663" y="3744686"/>
            <a:ext cx="1454331" cy="6096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uščični povezovalnik 9"/>
          <p:cNvCxnSpPr/>
          <p:nvPr/>
        </p:nvCxnSpPr>
        <p:spPr>
          <a:xfrm flipH="1">
            <a:off x="8399417" y="3454789"/>
            <a:ext cx="41285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povezovalnik 11"/>
          <p:cNvCxnSpPr/>
          <p:nvPr/>
        </p:nvCxnSpPr>
        <p:spPr>
          <a:xfrm>
            <a:off x="3805646" y="2629989"/>
            <a:ext cx="1243602" cy="3918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jeZBesedilom 4"/>
          <p:cNvSpPr txBox="1"/>
          <p:nvPr/>
        </p:nvSpPr>
        <p:spPr>
          <a:xfrm>
            <a:off x="2690949" y="496389"/>
            <a:ext cx="6313713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 smtClean="0"/>
              <a:t>Naloga 24 iz DL, ne rišite v zvezek, imate na listu približno skico.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4855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6600" dirty="0" smtClean="0"/>
              <a:t>HIDROGENIRANJE OLJA</a:t>
            </a:r>
            <a:endParaRPr lang="sl-SI" sz="6600" dirty="0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315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ODGOVORI NA VPRAŠANJA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POJASNI RAZLIKO MED MASLOM IN MARGARINO.</a:t>
            </a:r>
          </a:p>
          <a:p>
            <a:r>
              <a:rPr lang="sl-SI" dirty="0" smtClean="0"/>
              <a:t>ALI SE V MASLU NAHAJA HOLESTEROL?</a:t>
            </a:r>
          </a:p>
          <a:p>
            <a:r>
              <a:rPr lang="sl-SI" dirty="0" smtClean="0"/>
              <a:t>ZAKAJ JE HOLESTEROL NEVAREN?</a:t>
            </a:r>
          </a:p>
          <a:p>
            <a:r>
              <a:rPr lang="sl-SI" dirty="0" smtClean="0"/>
              <a:t>KAKO PRIDOBIVAMO MARGARINO?</a:t>
            </a:r>
          </a:p>
          <a:p>
            <a:r>
              <a:rPr lang="sl-SI" dirty="0" smtClean="0"/>
              <a:t>ALI MARGARINA VSEBUJE HOLESTEROL?</a:t>
            </a:r>
          </a:p>
          <a:p>
            <a:r>
              <a:rPr lang="sl-SI" dirty="0" smtClean="0"/>
              <a:t>KAJ JE ESENCIALNA MAŠČOBNA KISLINA?</a:t>
            </a:r>
          </a:p>
          <a:p>
            <a:r>
              <a:rPr lang="sl-SI" dirty="0" smtClean="0"/>
              <a:t>KAJ SO VOSKI IN ZA KAJ SO POMEBNI ZA ŽIVA BITJA?</a:t>
            </a:r>
          </a:p>
          <a:p>
            <a:r>
              <a:rPr lang="sl-SI" dirty="0" smtClean="0"/>
              <a:t>KAJ JE EMULZIJA?</a:t>
            </a:r>
          </a:p>
          <a:p>
            <a:r>
              <a:rPr lang="sl-SI" dirty="0" smtClean="0"/>
              <a:t>KAJ OMOGOČA EMULGATOR? NAŠTEJ NARAVNE EMULGATORJE.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336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lesa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Vrsta lesa</Template>
  <TotalTime>19</TotalTime>
  <Words>233</Words>
  <Application>Microsoft Office PowerPoint</Application>
  <PresentationFormat>Širokozaslonsko</PresentationFormat>
  <Paragraphs>19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Georgia</vt:lpstr>
      <vt:lpstr>Trebuchet MS</vt:lpstr>
      <vt:lpstr>Wingdings</vt:lpstr>
      <vt:lpstr>Vrsta lesa</vt:lpstr>
      <vt:lpstr>PowerPointova predstavitev</vt:lpstr>
      <vt:lpstr>ZGRADBA MAŠČOB</vt:lpstr>
      <vt:lpstr>PowerPointova predstavitev</vt:lpstr>
      <vt:lpstr>HIDROGENIRANJE OLJA</vt:lpstr>
      <vt:lpstr>ODGOVORI NA VPRAŠANJA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Anja</dc:creator>
  <cp:lastModifiedBy>Anja</cp:lastModifiedBy>
  <cp:revision>8</cp:revision>
  <dcterms:created xsi:type="dcterms:W3CDTF">2020-03-23T07:14:17Z</dcterms:created>
  <dcterms:modified xsi:type="dcterms:W3CDTF">2020-03-23T15:08:12Z</dcterms:modified>
</cp:coreProperties>
</file>