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3" r:id="rId4"/>
    <p:sldId id="258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2386E7-B8C7-4155-9093-526BBBF8105C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1B7ECA-8261-45C1-AF73-4B0627ACC24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ZRAČNI TLAK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Zrak s svojo težo pritiska na nas in na Zemljo.</a:t>
            </a:r>
          </a:p>
          <a:p>
            <a:r>
              <a:rPr lang="sl-SI" dirty="0" smtClean="0"/>
              <a:t>Ker je zraka nad nami veliko, je tudi njegova teža velika.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TO OBČUTIMO KOT ZRAČNI TLAK (zračni pritisk).</a:t>
            </a:r>
          </a:p>
          <a:p>
            <a:r>
              <a:rPr lang="sl-SI" dirty="0" smtClean="0"/>
              <a:t>Zračni tlak deluje v vseh smereh (v nasprotju s težo, ki vleče telesa navzdol).</a:t>
            </a:r>
          </a:p>
          <a:p>
            <a:r>
              <a:rPr lang="sl-SI" dirty="0" smtClean="0"/>
              <a:t>Zračni tlak merimo z barometrom (izražamo v MILIBARIH).</a:t>
            </a: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1620000" cy="17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Zračni tlak ni povsod enak.</a:t>
            </a:r>
          </a:p>
          <a:p>
            <a:r>
              <a:rPr lang="sl-SI" dirty="0" smtClean="0"/>
              <a:t>Spreminja se </a:t>
            </a:r>
            <a:r>
              <a:rPr lang="sl-SI" dirty="0" smtClean="0">
                <a:solidFill>
                  <a:srgbClr val="FF0000"/>
                </a:solidFill>
              </a:rPr>
              <a:t>z višino</a:t>
            </a:r>
            <a:r>
              <a:rPr lang="sl-SI" dirty="0" smtClean="0"/>
              <a:t>. Višje kot gremo, nižji je zračni tlak.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Spreminja se tudi </a:t>
            </a:r>
            <a:r>
              <a:rPr lang="sl-SI" dirty="0" smtClean="0">
                <a:solidFill>
                  <a:srgbClr val="FF0000"/>
                </a:solidFill>
              </a:rPr>
              <a:t>z vlago </a:t>
            </a:r>
            <a:r>
              <a:rPr lang="sl-SI" dirty="0" smtClean="0"/>
              <a:t>v zraku in </a:t>
            </a:r>
            <a:r>
              <a:rPr lang="sl-SI" dirty="0" smtClean="0">
                <a:solidFill>
                  <a:srgbClr val="FF0000"/>
                </a:solidFill>
              </a:rPr>
              <a:t>temperaturo </a:t>
            </a:r>
            <a:r>
              <a:rPr lang="sl-SI" dirty="0" smtClean="0"/>
              <a:t>zraka.</a:t>
            </a:r>
          </a:p>
          <a:p>
            <a:r>
              <a:rPr lang="sl-SI" dirty="0" smtClean="0"/>
              <a:t>Kadar zračni </a:t>
            </a:r>
            <a:r>
              <a:rPr lang="sl-SI" dirty="0" smtClean="0">
                <a:solidFill>
                  <a:srgbClr val="FF0000"/>
                </a:solidFill>
              </a:rPr>
              <a:t>tlak pada</a:t>
            </a:r>
            <a:r>
              <a:rPr lang="sl-SI" dirty="0" smtClean="0"/>
              <a:t>, se vreme slabša.</a:t>
            </a:r>
          </a:p>
          <a:p>
            <a:r>
              <a:rPr lang="sl-SI" dirty="0" smtClean="0"/>
              <a:t>Kadar zračni </a:t>
            </a:r>
            <a:r>
              <a:rPr lang="sl-SI" dirty="0" smtClean="0">
                <a:solidFill>
                  <a:srgbClr val="FF0000"/>
                </a:solidFill>
              </a:rPr>
              <a:t>tlak raste</a:t>
            </a:r>
            <a:r>
              <a:rPr lang="sl-SI" dirty="0" smtClean="0"/>
              <a:t>, se vreme izboljšuje.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537016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Zračni tlak vpliva na počutje ljudi.</a:t>
            </a:r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684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1921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4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VETER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u="sng" dirty="0" smtClean="0">
                <a:solidFill>
                  <a:srgbClr val="FF0000"/>
                </a:solidFill>
              </a:rPr>
              <a:t>Gibanje zraka </a:t>
            </a:r>
            <a:r>
              <a:rPr lang="sl-SI" dirty="0" smtClean="0"/>
              <a:t>občutimo kot veter.</a:t>
            </a:r>
          </a:p>
          <a:p>
            <a:r>
              <a:rPr lang="sl-SI" dirty="0" smtClean="0"/>
              <a:t>Veter lahko piha </a:t>
            </a:r>
            <a:r>
              <a:rPr lang="sl-SI" u="sng" dirty="0" smtClean="0"/>
              <a:t>v vse smeri</a:t>
            </a:r>
            <a:r>
              <a:rPr lang="sl-SI" dirty="0" smtClean="0"/>
              <a:t>, tudi navpično.</a:t>
            </a:r>
          </a:p>
          <a:p>
            <a:r>
              <a:rPr lang="sl-SI" dirty="0" smtClean="0"/>
              <a:t>Zrak se vedno giblje od tam, kjer je tlak večji, proti kraju, kjer je tlak manjši.</a:t>
            </a:r>
          </a:p>
          <a:p>
            <a:r>
              <a:rPr lang="sl-SI" dirty="0" smtClean="0"/>
              <a:t>Veter lahko piha z različno hitrostjo in močjo.</a:t>
            </a:r>
          </a:p>
        </p:txBody>
      </p:sp>
    </p:spTree>
    <p:extLst>
      <p:ext uri="{BB962C8B-B14F-4D97-AF65-F5344CB8AC3E}">
        <p14:creationId xmlns:p14="http://schemas.microsoft.com/office/powerpoint/2010/main" val="1265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Lahko povzroča veliko </a:t>
            </a:r>
            <a:r>
              <a:rPr lang="sl-SI" dirty="0" smtClean="0"/>
              <a:t>škodo.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20389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32" y="47251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61" y="2060848"/>
            <a:ext cx="3617733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3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J</a:t>
            </a:r>
            <a:r>
              <a:rPr lang="sl-SI" dirty="0" smtClean="0"/>
              <a:t>e </a:t>
            </a:r>
            <a:r>
              <a:rPr lang="sl-SI" dirty="0"/>
              <a:t>pa tudi koristen: </a:t>
            </a:r>
          </a:p>
          <a:p>
            <a:pPr marL="514350" indent="-514350">
              <a:buAutoNum type="alphaLcParenR"/>
            </a:pPr>
            <a:r>
              <a:rPr lang="sl-SI" dirty="0"/>
              <a:t>Oprašuje </a:t>
            </a:r>
            <a:r>
              <a:rPr lang="sl-SI" dirty="0" smtClean="0"/>
              <a:t>rastline.</a:t>
            </a:r>
            <a:endParaRPr lang="sl-SI" dirty="0"/>
          </a:p>
          <a:p>
            <a:pPr marL="514350" indent="-514350">
              <a:buAutoNum type="alphaLcParenR"/>
            </a:pPr>
            <a:r>
              <a:rPr lang="sl-SI" dirty="0"/>
              <a:t>Poganja jadrnice na vodi.</a:t>
            </a:r>
          </a:p>
          <a:p>
            <a:pPr marL="514350" indent="-514350">
              <a:buAutoNum type="alphaLcParenR"/>
            </a:pPr>
            <a:r>
              <a:rPr lang="sl-SI" dirty="0"/>
              <a:t>Poganja mline na veter.</a:t>
            </a:r>
          </a:p>
          <a:p>
            <a:pPr marL="514350" indent="-514350">
              <a:buAutoNum type="alphaLcParenR"/>
            </a:pPr>
            <a:r>
              <a:rPr lang="sl-SI" dirty="0"/>
              <a:t>Izkoriščamo ga za proizvajanje elektrike.</a:t>
            </a:r>
          </a:p>
          <a:p>
            <a:pPr marL="514350" indent="-514350">
              <a:buAutoNum type="alphaLcParenR"/>
            </a:pPr>
            <a:r>
              <a:rPr lang="sl-SI" dirty="0"/>
              <a:t>Ptice ga izkoriščajo za </a:t>
            </a:r>
            <a:r>
              <a:rPr lang="sl-SI" dirty="0" smtClean="0"/>
              <a:t>letenje </a:t>
            </a:r>
            <a:r>
              <a:rPr lang="sl-SI" dirty="0"/>
              <a:t>in jadralni padalci.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83" y="126876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94" y="511000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48680"/>
            <a:ext cx="7560840" cy="5472608"/>
          </a:xfrm>
        </p:spPr>
        <p:txBody>
          <a:bodyPr>
            <a:normAutofit/>
          </a:bodyPr>
          <a:lstStyle/>
          <a:p>
            <a:r>
              <a:rPr lang="sl-SI" dirty="0" smtClean="0"/>
              <a:t>ZAKAJ NAS POLETI PRIJETNO HLADI VETER, KI Z MORJA PIHA NA OBALO?</a:t>
            </a:r>
          </a:p>
          <a:p>
            <a:pPr marL="514350" indent="-514350">
              <a:buAutoNum type="alphaLcParenR"/>
            </a:pPr>
            <a:r>
              <a:rPr lang="sl-SI" dirty="0" smtClean="0"/>
              <a:t>Poleti je </a:t>
            </a:r>
            <a:r>
              <a:rPr lang="sl-SI" dirty="0" smtClean="0">
                <a:solidFill>
                  <a:srgbClr val="FF0000"/>
                </a:solidFill>
              </a:rPr>
              <a:t>kopno toplejše </a:t>
            </a:r>
            <a:r>
              <a:rPr lang="sl-SI" dirty="0" smtClean="0"/>
              <a:t>od morja, zato je tudi zrak nad kopnim toplejši kot nad morjem.</a:t>
            </a:r>
          </a:p>
          <a:p>
            <a:pPr marL="514350" indent="-514350">
              <a:buAutoNum type="alphaLcParenR"/>
            </a:pPr>
            <a:r>
              <a:rPr lang="sl-SI" dirty="0" smtClean="0"/>
              <a:t>Ogreti zrak se </a:t>
            </a:r>
            <a:r>
              <a:rPr lang="sl-SI" dirty="0" smtClean="0">
                <a:solidFill>
                  <a:srgbClr val="FF0000"/>
                </a:solidFill>
              </a:rPr>
              <a:t>nad kopnim dviga</a:t>
            </a:r>
            <a:r>
              <a:rPr lang="sl-SI" dirty="0" smtClean="0"/>
              <a:t>, ker ima manjšo gostoto. Tam je </a:t>
            </a:r>
            <a:r>
              <a:rPr lang="sl-SI" dirty="0" smtClean="0">
                <a:solidFill>
                  <a:srgbClr val="FF0000"/>
                </a:solidFill>
              </a:rPr>
              <a:t>zračni tlak zato manjši.</a:t>
            </a:r>
          </a:p>
          <a:p>
            <a:pPr marL="514350" indent="-514350">
              <a:buAutoNum type="alphaLcParenR"/>
            </a:pPr>
            <a:r>
              <a:rPr lang="sl-SI" dirty="0" smtClean="0">
                <a:solidFill>
                  <a:srgbClr val="FF0000"/>
                </a:solidFill>
              </a:rPr>
              <a:t>Hladnejši zrak nad morjem ima večji tlak in piha proti kopnemu, </a:t>
            </a:r>
            <a:r>
              <a:rPr lang="sl-SI" smtClean="0">
                <a:solidFill>
                  <a:srgbClr val="FF0000"/>
                </a:solidFill>
              </a:rPr>
              <a:t>kjer je zračni </a:t>
            </a:r>
            <a:r>
              <a:rPr lang="sl-SI" dirty="0" smtClean="0">
                <a:solidFill>
                  <a:srgbClr val="FF0000"/>
                </a:solidFill>
              </a:rPr>
              <a:t>tlak manjši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</TotalTime>
  <Words>271</Words>
  <Application>Microsoft Office PowerPoint</Application>
  <PresentationFormat>Diaprojekcija na zaslonu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Trebuchet MS</vt:lpstr>
      <vt:lpstr>Wingdings</vt:lpstr>
      <vt:lpstr>Wingdings 2</vt:lpstr>
      <vt:lpstr>Razkošno</vt:lpstr>
      <vt:lpstr>ZRAČNI TLAK</vt:lpstr>
      <vt:lpstr>PowerPointova predstavitev</vt:lpstr>
      <vt:lpstr>PowerPointova predstavitev</vt:lpstr>
      <vt:lpstr>VETER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ZRAČNI TLAK</dc:title>
  <dc:creator>Uporabnik</dc:creator>
  <cp:lastModifiedBy>petra.bergoc@gmail.com</cp:lastModifiedBy>
  <cp:revision>7</cp:revision>
  <dcterms:created xsi:type="dcterms:W3CDTF">2013-02-19T08:12:57Z</dcterms:created>
  <dcterms:modified xsi:type="dcterms:W3CDTF">2020-03-19T19:05:51Z</dcterms:modified>
</cp:coreProperties>
</file>