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5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2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51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4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62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853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065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29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38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9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8F63-F419-4B1A-A6FF-1C0F33A299F1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5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ixdNBUyBJ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VRTENJE - ROTACIJA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Rezultat iskanja slik za ZEMLJA IN O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4" y="1825625"/>
            <a:ext cx="29634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5"/>
    </mc:Choice>
    <mc:Fallback xmlns="">
      <p:transition spd="slow" advTm="5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151090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4"/>
              </a:rPr>
              <a:t>https://www.youtube.com/watch?v=ixdNBUyBJbA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2"/>
    </mc:Choice>
    <mc:Fallback xmlns="">
      <p:transition spd="slow" advTm="5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7096" y="832848"/>
            <a:ext cx="10515600" cy="6025152"/>
          </a:xfrm>
        </p:spPr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Zemlja se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vrti okoli svoje osi</a:t>
            </a:r>
            <a:r>
              <a:rPr lang="sl-SI" altLang="sl-SI" dirty="0">
                <a:latin typeface="Comic Sans MS" panose="030F0702030302020204" pitchFamily="66" charset="0"/>
              </a:rPr>
              <a:t> v nasprotni smeri urinega </a:t>
            </a:r>
            <a:r>
              <a:rPr lang="sl-SI" altLang="sl-SI" dirty="0" smtClean="0">
                <a:latin typeface="Comic Sans MS" panose="030F0702030302020204" pitchFamily="66" charset="0"/>
              </a:rPr>
              <a:t>kazalca.</a:t>
            </a:r>
          </a:p>
          <a:p>
            <a:r>
              <a:rPr lang="sl-SI" altLang="sl-SI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En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cel krog</a:t>
            </a:r>
            <a:r>
              <a:rPr lang="sl-SI" altLang="sl-SI" dirty="0">
                <a:latin typeface="Comic Sans MS" panose="030F0702030302020204" pitchFamily="66" charset="0"/>
              </a:rPr>
              <a:t> naredi v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enem dnevu</a:t>
            </a:r>
            <a:r>
              <a:rPr lang="sl-SI" altLang="sl-SI" dirty="0">
                <a:latin typeface="Comic Sans MS" panose="030F0702030302020204" pitchFamily="66" charset="0"/>
              </a:rPr>
              <a:t> oz. 24-ih </a:t>
            </a:r>
            <a:r>
              <a:rPr lang="sl-SI" altLang="sl-SI" dirty="0" smtClean="0">
                <a:latin typeface="Comic Sans MS" panose="030F0702030302020204" pitchFamily="66" charset="0"/>
              </a:rPr>
              <a:t>urah.</a:t>
            </a:r>
          </a:p>
          <a:p>
            <a:r>
              <a:rPr lang="sl-SI" altLang="sl-SI" dirty="0" smtClean="0">
                <a:latin typeface="Comic Sans MS" panose="030F0702030302020204" pitchFamily="66" charset="0"/>
              </a:rPr>
              <a:t>Stran, </a:t>
            </a:r>
            <a:r>
              <a:rPr lang="sl-SI" altLang="sl-SI" dirty="0">
                <a:latin typeface="Comic Sans MS" panose="030F0702030302020204" pitchFamily="66" charset="0"/>
              </a:rPr>
              <a:t>na katero sije </a:t>
            </a:r>
            <a:r>
              <a:rPr lang="sl-SI" altLang="sl-SI" dirty="0" smtClean="0">
                <a:latin typeface="Comic Sans MS" panose="030F0702030302020204" pitchFamily="66" charset="0"/>
              </a:rPr>
              <a:t>Sonce, </a:t>
            </a:r>
            <a:r>
              <a:rPr lang="sl-SI" altLang="sl-SI" dirty="0">
                <a:latin typeface="Comic Sans MS" panose="030F0702030302020204" pitchFamily="66" charset="0"/>
              </a:rPr>
              <a:t>ima dan, nasprotna stran od Sonca pa ima noč.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50</Words>
  <Application>Microsoft Office PowerPoint</Application>
  <PresentationFormat>Širokozaslonsko</PresentationFormat>
  <Paragraphs>5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Officeova tema</vt:lpstr>
      <vt:lpstr>1. VRTENJE - ROTACIJA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SONCE, DAN IN NOČ, LETNI ČASI</dc:title>
  <dc:creator>petra.bergoc@gmail.com</dc:creator>
  <cp:lastModifiedBy>petra.bergoc@gmail.com</cp:lastModifiedBy>
  <cp:revision>24</cp:revision>
  <dcterms:created xsi:type="dcterms:W3CDTF">2018-04-22T18:46:12Z</dcterms:created>
  <dcterms:modified xsi:type="dcterms:W3CDTF">2020-03-25T21:03:41Z</dcterms:modified>
</cp:coreProperties>
</file>