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4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5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77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8783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4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31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04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55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5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0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8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3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7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7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1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2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ucbeniki.sio.si/geo9/2654/index.html#openModal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827584" y="61331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dirty="0">
                <a:solidFill>
                  <a:srgbClr val="0070C0"/>
                </a:solidFill>
              </a:rPr>
              <a:t>Prebivalstvo in gospodarstvo</a:t>
            </a:r>
            <a:endParaRPr lang="sl-SI" sz="4800" b="1" dirty="0">
              <a:solidFill>
                <a:srgbClr val="0070C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-11604" y="1556792"/>
            <a:ext cx="44844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4000" dirty="0">
                <a:solidFill>
                  <a:prstClr val="black"/>
                </a:solidFill>
              </a:rPr>
              <a:t>Gosteje </a:t>
            </a:r>
            <a:r>
              <a:rPr lang="sl-SI" sz="4000" dirty="0">
                <a:solidFill>
                  <a:prstClr val="black"/>
                </a:solidFill>
              </a:rPr>
              <a:t>poseljene </a:t>
            </a:r>
            <a:r>
              <a:rPr lang="sl-SI" sz="4000" b="1" dirty="0">
                <a:solidFill>
                  <a:prstClr val="black"/>
                </a:solidFill>
              </a:rPr>
              <a:t>flišne</a:t>
            </a:r>
            <a:r>
              <a:rPr lang="sl-SI" sz="4000" dirty="0">
                <a:solidFill>
                  <a:prstClr val="black"/>
                </a:solidFill>
              </a:rPr>
              <a:t> in redkeje poseljene </a:t>
            </a:r>
            <a:r>
              <a:rPr lang="sl-SI" sz="4000" b="1" dirty="0">
                <a:solidFill>
                  <a:prstClr val="black"/>
                </a:solidFill>
              </a:rPr>
              <a:t>kraške</a:t>
            </a:r>
            <a:r>
              <a:rPr lang="sl-SI" sz="4000" dirty="0">
                <a:solidFill>
                  <a:prstClr val="black"/>
                </a:solidFill>
              </a:rPr>
              <a:t> pokrajine</a:t>
            </a:r>
            <a:r>
              <a:rPr lang="sl-SI" sz="4000" dirty="0">
                <a:solidFill>
                  <a:prstClr val="black"/>
                </a:solidFill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4000" dirty="0">
                <a:solidFill>
                  <a:prstClr val="black"/>
                </a:solidFill>
              </a:rPr>
              <a:t>Naselja </a:t>
            </a:r>
            <a:r>
              <a:rPr lang="sl-SI" sz="4000" dirty="0">
                <a:solidFill>
                  <a:prstClr val="black"/>
                </a:solidFill>
              </a:rPr>
              <a:t>v obliki </a:t>
            </a:r>
            <a:r>
              <a:rPr lang="sl-SI" sz="4000" dirty="0">
                <a:solidFill>
                  <a:srgbClr val="0070C0"/>
                </a:solidFill>
                <a:hlinkClick r:id="rId2"/>
              </a:rPr>
              <a:t>gručastih vasi</a:t>
            </a:r>
            <a:r>
              <a:rPr lang="sl-SI" sz="4000" dirty="0">
                <a:solidFill>
                  <a:srgbClr val="0070C0"/>
                </a:solidFill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4000" dirty="0">
                <a:solidFill>
                  <a:srgbClr val="0070C0"/>
                </a:solidFill>
              </a:rPr>
              <a:t>Italijanska manjšina.</a:t>
            </a:r>
            <a:endParaRPr lang="sl-SI" sz="4000" dirty="0">
              <a:solidFill>
                <a:srgbClr val="0070C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896" y="19168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1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60317" y="570016"/>
            <a:ext cx="8122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prstClr val="black"/>
                </a:solidFill>
              </a:rPr>
              <a:t>KMETIJSTVO – ZELO POMEMBNA PANOGA</a:t>
            </a:r>
          </a:p>
          <a:p>
            <a:r>
              <a:rPr lang="sl-SI" sz="3200" dirty="0">
                <a:solidFill>
                  <a:prstClr val="black"/>
                </a:solidFill>
              </a:rPr>
              <a:t>Koprska in Goriška brda ter </a:t>
            </a:r>
            <a:r>
              <a:rPr lang="sl-SI" sz="3200" dirty="0">
                <a:solidFill>
                  <a:prstClr val="black"/>
                </a:solidFill>
              </a:rPr>
              <a:t>Vipavska dolina</a:t>
            </a:r>
          </a:p>
          <a:p>
            <a:r>
              <a:rPr lang="sl-SI" sz="3200" dirty="0">
                <a:solidFill>
                  <a:prstClr val="black"/>
                </a:solidFill>
              </a:rPr>
              <a:t>Vinogradništvo, sadjarstvo, </a:t>
            </a:r>
            <a:r>
              <a:rPr lang="sl-SI" sz="3200" dirty="0" err="1">
                <a:solidFill>
                  <a:prstClr val="black"/>
                </a:solidFill>
              </a:rPr>
              <a:t>oljkarstvo</a:t>
            </a:r>
            <a:r>
              <a:rPr lang="sl-SI" sz="3200" dirty="0">
                <a:solidFill>
                  <a:prstClr val="black"/>
                </a:solidFill>
              </a:rPr>
              <a:t>, solinarstvo </a:t>
            </a:r>
            <a:endParaRPr lang="sl-SI" sz="3200" dirty="0">
              <a:solidFill>
                <a:prstClr val="black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139676"/>
            <a:ext cx="4801412" cy="45404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28" y="2204864"/>
            <a:ext cx="3428258" cy="45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8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30" y="555976"/>
            <a:ext cx="8005810" cy="5357936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2411760" y="5997043"/>
            <a:ext cx="4014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prstClr val="black"/>
                </a:solidFill>
              </a:rPr>
              <a:t>Obdelovalne terase</a:t>
            </a:r>
            <a:endParaRPr lang="sl-SI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9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1" y="164101"/>
            <a:ext cx="4535517" cy="443165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275" y="2158748"/>
            <a:ext cx="4761727" cy="476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65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608" y="635602"/>
            <a:ext cx="2669894" cy="3602922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0" y="332510"/>
            <a:ext cx="7668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prstClr val="black"/>
                </a:solidFill>
              </a:rPr>
              <a:t>Živilska industrija</a:t>
            </a:r>
          </a:p>
          <a:p>
            <a:r>
              <a:rPr lang="sl-SI" sz="3600" dirty="0">
                <a:solidFill>
                  <a:prstClr val="black"/>
                </a:solidFill>
              </a:rPr>
              <a:t>Turizem</a:t>
            </a:r>
          </a:p>
          <a:p>
            <a:r>
              <a:rPr lang="sl-SI" sz="3600" dirty="0">
                <a:solidFill>
                  <a:prstClr val="black"/>
                </a:solidFill>
              </a:rPr>
              <a:t>Promet - luka </a:t>
            </a:r>
          </a:p>
          <a:p>
            <a:r>
              <a:rPr lang="sl-SI" sz="3600" dirty="0">
                <a:solidFill>
                  <a:prstClr val="black"/>
                </a:solidFill>
              </a:rPr>
              <a:t>Ribolov </a:t>
            </a:r>
            <a:endParaRPr lang="sl-SI" sz="3600" dirty="0">
              <a:solidFill>
                <a:prstClr val="black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l="7423" t="12448" b="9246"/>
          <a:stretch/>
        </p:blipFill>
        <p:spPr>
          <a:xfrm>
            <a:off x="4867120" y="1930200"/>
            <a:ext cx="4276880" cy="488075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84" y="2808212"/>
            <a:ext cx="4438264" cy="389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13890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apljic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Kapljica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Polona</dc:creator>
  <cp:lastModifiedBy>Polona</cp:lastModifiedBy>
  <cp:revision>1</cp:revision>
  <dcterms:created xsi:type="dcterms:W3CDTF">2020-03-18T17:14:53Z</dcterms:created>
  <dcterms:modified xsi:type="dcterms:W3CDTF">2020-03-18T17:17:07Z</dcterms:modified>
</cp:coreProperties>
</file>