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3" r:id="rId10"/>
    <p:sldId id="276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EDE9F77-B24A-4450-97E4-EDED9504F23C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UMETNOST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l-SI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l-SI" sz="3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l-SI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l-SI" sz="39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l-SI" sz="3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         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1633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 descr="Emoji Expression Coloring sheets - interactive and pattern-filled Pop Art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680519" cy="39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lvl="8"/>
            <a:r>
              <a:rPr lang="sl-SI" dirty="0" smtClean="0"/>
              <a:t>                                      </a:t>
            </a:r>
            <a:r>
              <a:rPr lang="sl-SI" dirty="0" smtClean="0">
                <a:solidFill>
                  <a:srgbClr val="C00000"/>
                </a:solidFill>
              </a:rPr>
              <a:t>DOLLAR SIGN BY A. WARHOL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8" y="1507200"/>
            <a:ext cx="3119872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09" y="2219325"/>
            <a:ext cx="2971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7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POP ART?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ZAČETEK OKROG 1950 V VELIKI BRITANIJI.</a:t>
            </a:r>
          </a:p>
          <a:p>
            <a:r>
              <a:rPr lang="sl-SI" dirty="0" smtClean="0"/>
              <a:t>UMETNIKI SO ŽELELI UMETNOST PRIBLIŽATI LJUDEM, TAKO DA BI VSI LAHKO UŽIVALI V UMETNOSTI.</a:t>
            </a:r>
          </a:p>
          <a:p>
            <a:r>
              <a:rPr lang="sl-SI" dirty="0" smtClean="0"/>
              <a:t>INSPIRACIJO SO IMELI V OGLAŠEVANJU, HUMORISTIČNIH STRIPIH, REKLAMAH.</a:t>
            </a:r>
          </a:p>
          <a:p>
            <a:r>
              <a:rPr lang="sl-SI" dirty="0" smtClean="0"/>
              <a:t>ZA POP ART JE ZNAČILNO, DA JE POLN BARV, SVETLOBE, ŽIVAHNOSTI, VESELJA.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51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NAJBOLJ ZNANI UMETNIKI POP ARTA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1. ROY LICHTENSTEIN (rojen v New Yorku leta 1923)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876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2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2. ANDY WARHOL  - rojen 1928 v Pittsburghu.</a:t>
            </a:r>
          </a:p>
          <a:p>
            <a:r>
              <a:rPr lang="sl-SI" dirty="0"/>
              <a:t>V</a:t>
            </a:r>
            <a:r>
              <a:rPr lang="sl-SI" dirty="0" smtClean="0"/>
              <a:t> svojih delih je uporabil motive </a:t>
            </a:r>
            <a:r>
              <a:rPr lang="sl-SI" dirty="0" err="1" smtClean="0"/>
              <a:t>Coca</a:t>
            </a:r>
            <a:r>
              <a:rPr lang="sl-SI" dirty="0" smtClean="0"/>
              <a:t>-cole, znane paradižnikove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juhe </a:t>
            </a:r>
            <a:r>
              <a:rPr lang="sl-SI" dirty="0" err="1" smtClean="0"/>
              <a:t>Campbells</a:t>
            </a:r>
            <a:r>
              <a:rPr lang="sl-SI" dirty="0" smtClean="0"/>
              <a:t>…)</a:t>
            </a:r>
          </a:p>
          <a:p>
            <a:pPr marL="0" indent="0">
              <a:buNone/>
            </a:pPr>
            <a:r>
              <a:rPr lang="sl-SI" dirty="0" smtClean="0"/>
              <a:t>    Njegova dela so bila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prodana po astronomskih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cenah.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988569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2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23228"/>
            <a:ext cx="2262251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42" y="1196752"/>
            <a:ext cx="35433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1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969" y="836712"/>
            <a:ext cx="7024744" cy="2088232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tx1"/>
                </a:solidFill>
              </a:rPr>
              <a:t>Znana </a:t>
            </a:r>
            <a:br>
              <a:rPr lang="sl-SI" sz="3600" dirty="0" smtClean="0">
                <a:solidFill>
                  <a:schemeClr val="tx1"/>
                </a:solidFill>
              </a:rPr>
            </a:br>
            <a:r>
              <a:rPr lang="sl-SI" sz="3600" dirty="0" smtClean="0">
                <a:solidFill>
                  <a:schemeClr val="tx1"/>
                </a:solidFill>
              </a:rPr>
              <a:t>podoba</a:t>
            </a:r>
            <a:br>
              <a:rPr lang="sl-SI" sz="3600" dirty="0" smtClean="0">
                <a:solidFill>
                  <a:schemeClr val="tx1"/>
                </a:solidFill>
              </a:rPr>
            </a:br>
            <a:r>
              <a:rPr lang="sl-SI" sz="3600" dirty="0" smtClean="0">
                <a:solidFill>
                  <a:schemeClr val="tx1"/>
                </a:solidFill>
              </a:rPr>
              <a:t>M. Monroe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2368295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sl-SI" dirty="0" smtClean="0"/>
              <a:t>                                                     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4667195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3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OTROŠKI POP ART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87" y="2276872"/>
            <a:ext cx="5079613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This week, 4th grade started creating their emojis for our Pop Art emoji, project! What's more popular than emojis right now?? Each day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19" y="2324100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196</TotalTime>
  <Words>131</Words>
  <Application>Microsoft Office PowerPoint</Application>
  <PresentationFormat>Diaprojekcija na zaslonu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Austin</vt:lpstr>
      <vt:lpstr>UMETNOST</vt:lpstr>
      <vt:lpstr>PowerPointova predstavitev</vt:lpstr>
      <vt:lpstr>KAJ JE POP ART?</vt:lpstr>
      <vt:lpstr>NAJBOLJ ZNANI UMETNIKI POP ARTA</vt:lpstr>
      <vt:lpstr>PowerPointova predstavitev</vt:lpstr>
      <vt:lpstr>PowerPointova predstavitev</vt:lpstr>
      <vt:lpstr>Znana  podoba M. Monroe</vt:lpstr>
      <vt:lpstr>OTROŠKI POP ART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SLIKARSTVO</dc:title>
  <dc:creator>Uporabnik</dc:creator>
  <cp:lastModifiedBy>petra.bergoc@gmail.com</cp:lastModifiedBy>
  <cp:revision>20</cp:revision>
  <dcterms:created xsi:type="dcterms:W3CDTF">2012-05-13T19:03:34Z</dcterms:created>
  <dcterms:modified xsi:type="dcterms:W3CDTF">2020-03-23T18:59:17Z</dcterms:modified>
</cp:coreProperties>
</file>