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5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2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98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9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2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1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84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2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4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6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4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1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8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8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7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5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848BD7B-5515-4F64-BCC4-2BE79B26504E}" type="datetimeFigureOut">
              <a:rPr lang="sl-SI" smtClean="0">
                <a:solidFill>
                  <a:prstClr val="black"/>
                </a:solidFill>
              </a:rPr>
              <a:pPr/>
              <a:t>18.3.2020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F01C48-14EE-44FF-9B4B-DCF2842BAC63}" type="slidenum">
              <a:rPr lang="sl-SI" smtClean="0">
                <a:solidFill>
                  <a:prstClr val="black"/>
                </a:solidFill>
              </a:rPr>
              <a:pPr/>
              <a:t>‹#›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9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Obsredozemske</a:t>
            </a:r>
            <a:r>
              <a:rPr lang="sl-SI" dirty="0" smtClean="0"/>
              <a:t> pokrajine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240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os postojna\Moji dokumenti\Prenosi\Naselja v Brkinih so na slemenih (Ostrožno brdo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260350"/>
            <a:ext cx="6822281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Pravokotnik 1"/>
          <p:cNvSpPr>
            <a:spLocks noChangeArrowheads="1"/>
          </p:cNvSpPr>
          <p:nvPr/>
        </p:nvSpPr>
        <p:spPr bwMode="auto">
          <a:xfrm>
            <a:off x="2134674" y="5805489"/>
            <a:ext cx="4172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dirty="0">
                <a:solidFill>
                  <a:prstClr val="black"/>
                </a:solidFill>
              </a:rPr>
              <a:t>Naselja v Brkinih so na slemenih (Ostrožno brdo)</a:t>
            </a:r>
          </a:p>
        </p:txBody>
      </p:sp>
    </p:spTree>
    <p:extLst>
      <p:ext uri="{BB962C8B-B14F-4D97-AF65-F5344CB8AC3E}">
        <p14:creationId xmlns:p14="http://schemas.microsoft.com/office/powerpoint/2010/main" val="195360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os postojna\Moji dokumenti\Prenosi\Tabla z oznako UNESCA ob izhodu iz Škocjanskih 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67" y="-31750"/>
            <a:ext cx="686633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ravokotnik 1"/>
          <p:cNvSpPr>
            <a:spLocks noChangeArrowheads="1"/>
          </p:cNvSpPr>
          <p:nvPr/>
        </p:nvSpPr>
        <p:spPr bwMode="auto">
          <a:xfrm>
            <a:off x="2857500" y="6021388"/>
            <a:ext cx="342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prstClr val="black"/>
                </a:solidFill>
              </a:rPr>
              <a:t>Tabla z oznako UNESCA ob izhodu iz Škocjanskih jam</a:t>
            </a:r>
          </a:p>
        </p:txBody>
      </p:sp>
    </p:spTree>
    <p:extLst>
      <p:ext uri="{BB962C8B-B14F-4D97-AF65-F5344CB8AC3E}">
        <p14:creationId xmlns:p14="http://schemas.microsoft.com/office/powerpoint/2010/main" val="415740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os postojna\Moji dokumenti\Prenosi\Pokrajina Kras od daleč deluje zelo uravnano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750"/>
            <a:ext cx="8208911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Pravokotnik 1"/>
          <p:cNvSpPr>
            <a:spLocks noChangeArrowheads="1"/>
          </p:cNvSpPr>
          <p:nvPr/>
        </p:nvSpPr>
        <p:spPr bwMode="auto">
          <a:xfrm>
            <a:off x="4220766" y="333379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sl-SI">
                <a:solidFill>
                  <a:prstClr val="black"/>
                </a:solidFill>
              </a:rPr>
              <a:t>Pokrajina Kras od daleč deluje zelo uravnano.</a:t>
            </a:r>
            <a:endParaRPr lang="sl-SI" alt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4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os postojna\Moji dokumenti\Prenosi\Kraška rdeča prst jerov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46" y="115888"/>
            <a:ext cx="6194822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Pravokotnik 1"/>
          <p:cNvSpPr>
            <a:spLocks noChangeArrowheads="1"/>
          </p:cNvSpPr>
          <p:nvPr/>
        </p:nvSpPr>
        <p:spPr bwMode="auto">
          <a:xfrm>
            <a:off x="5511404" y="6330950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prstClr val="black"/>
                </a:solidFill>
              </a:rPr>
              <a:t>Kraška rdeča prst jerovica</a:t>
            </a:r>
          </a:p>
        </p:txBody>
      </p:sp>
    </p:spTree>
    <p:extLst>
      <p:ext uri="{BB962C8B-B14F-4D97-AF65-F5344CB8AC3E}">
        <p14:creationId xmlns:p14="http://schemas.microsoft.com/office/powerpoint/2010/main" val="228934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os postojna\Moji dokumenti\Prenosi\Narezan prš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5" y="46038"/>
            <a:ext cx="5437585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Pravokotnik 1"/>
          <p:cNvSpPr>
            <a:spLocks noChangeArrowheads="1"/>
          </p:cNvSpPr>
          <p:nvPr/>
        </p:nvSpPr>
        <p:spPr bwMode="auto">
          <a:xfrm>
            <a:off x="5543552" y="333375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prstClr val="black"/>
                </a:solidFill>
              </a:rPr>
              <a:t>Narezan pršut</a:t>
            </a:r>
          </a:p>
        </p:txBody>
      </p:sp>
    </p:spTree>
    <p:extLst>
      <p:ext uri="{BB962C8B-B14F-4D97-AF65-F5344CB8AC3E}">
        <p14:creationId xmlns:p14="http://schemas.microsoft.com/office/powerpoint/2010/main" val="13299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solidFill>
                  <a:srgbClr val="FF0000"/>
                </a:solidFill>
              </a:rPr>
              <a:t>LEGA IN DELITEV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95557" y="2392853"/>
            <a:ext cx="7843703" cy="3698857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sl-SI" altLang="sl-SI" sz="2800" dirty="0"/>
              <a:t>Jadransko morje je del Sredozemskega morja in se globoko zajeda med Balkanski in Apeninski polotok. </a:t>
            </a:r>
          </a:p>
          <a:p>
            <a:pPr marL="609600" indent="-609600">
              <a:buFontTx/>
              <a:buAutoNum type="arabicPeriod"/>
            </a:pPr>
            <a:r>
              <a:rPr lang="sl-SI" altLang="sl-SI" sz="2800" dirty="0" err="1" smtClean="0"/>
              <a:t>Obsredozemski</a:t>
            </a:r>
            <a:r>
              <a:rPr lang="sl-SI" altLang="sl-SI" sz="2800" dirty="0" smtClean="0"/>
              <a:t> svet </a:t>
            </a:r>
            <a:r>
              <a:rPr lang="sl-SI" altLang="sl-SI" sz="2800" dirty="0"/>
              <a:t>zavzema JZ del Slovenije, to so tiste pokrajine do kjer se čutijo vplivi morja: obala, zaledje obale, ob rečnih dolinah globlje v notranjost (Vipava, Soča).</a:t>
            </a:r>
            <a:endParaRPr lang="en-US" altLang="sl-SI" sz="28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933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772870" cy="46621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l-SI" altLang="sl-SI" sz="2800" dirty="0"/>
              <a:t>3. </a:t>
            </a:r>
            <a:r>
              <a:rPr lang="sl-SI" altLang="sl-SI" sz="3200" dirty="0"/>
              <a:t>Med Debelim rtičem in izlivom reke Dragonje je del slovenske obale (47km). </a:t>
            </a:r>
          </a:p>
          <a:p>
            <a:pPr>
              <a:buNone/>
            </a:pPr>
            <a:r>
              <a:rPr lang="sl-SI" altLang="sl-SI" sz="3200" dirty="0"/>
              <a:t>4. Po morju poteka tudi meja:</a:t>
            </a:r>
          </a:p>
          <a:p>
            <a:r>
              <a:rPr lang="sl-SI" altLang="sl-SI" sz="3200" dirty="0">
                <a:solidFill>
                  <a:srgbClr val="FF0000"/>
                </a:solidFill>
              </a:rPr>
              <a:t>notranje ali teritorialno morje</a:t>
            </a:r>
            <a:r>
              <a:rPr lang="sl-SI" altLang="sl-SI" sz="3200" dirty="0"/>
              <a:t> – to je pas 6 morskih milj in spada k državi.</a:t>
            </a:r>
          </a:p>
          <a:p>
            <a:r>
              <a:rPr lang="sl-SI" altLang="sl-SI" sz="3200" dirty="0">
                <a:solidFill>
                  <a:srgbClr val="FF0000"/>
                </a:solidFill>
              </a:rPr>
              <a:t>mednarodne vode</a:t>
            </a:r>
            <a:r>
              <a:rPr lang="sl-SI" altLang="sl-SI" sz="3200" dirty="0"/>
              <a:t> – so izven pasu teritorialnega morja.</a:t>
            </a:r>
            <a:endParaRPr lang="en-US" altLang="sl-SI" sz="3200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Naloga: Na spletu poišči podatek, koliko metrov meri 1 morska milja.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73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330" y="1197736"/>
            <a:ext cx="7772870" cy="45934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l-SI" altLang="sl-SI" sz="3200" dirty="0"/>
              <a:t>5. Slovenski primorski svet delimo po kamninski zgradbi:</a:t>
            </a:r>
          </a:p>
          <a:p>
            <a:r>
              <a:rPr lang="sl-SI" altLang="sl-SI" sz="3200" dirty="0">
                <a:solidFill>
                  <a:srgbClr val="FF0000"/>
                </a:solidFill>
              </a:rPr>
              <a:t>FLIŠNE POKRAJINE PRIMORJA:</a:t>
            </a:r>
            <a:r>
              <a:rPr lang="sl-SI" altLang="sl-SI" sz="3200" dirty="0"/>
              <a:t> </a:t>
            </a:r>
            <a:r>
              <a:rPr lang="sl-SI" altLang="sl-SI" sz="3200" dirty="0" smtClean="0"/>
              <a:t>Koprska brda, Vipavska </a:t>
            </a:r>
            <a:r>
              <a:rPr lang="sl-SI" altLang="sl-SI" sz="3200" dirty="0"/>
              <a:t>dolina, </a:t>
            </a:r>
            <a:r>
              <a:rPr lang="sl-SI" altLang="sl-SI" sz="3200" dirty="0" smtClean="0"/>
              <a:t>Goriška brda, </a:t>
            </a:r>
            <a:r>
              <a:rPr lang="sl-SI" altLang="sl-SI" sz="3200" dirty="0"/>
              <a:t>Brkini z dolino reke </a:t>
            </a:r>
            <a:r>
              <a:rPr lang="sl-SI" altLang="sl-SI" sz="3200" dirty="0" err="1" smtClean="0"/>
              <a:t>Reke</a:t>
            </a:r>
            <a:r>
              <a:rPr lang="sl-SI" altLang="sl-SI" sz="3200" dirty="0" smtClean="0"/>
              <a:t> – FLIŠ JE ZA VODO NEPREPUSTEN (NIZKA GRIČEVJA IN GRIČEVJA Z DOLINAMI)</a:t>
            </a:r>
            <a:endParaRPr lang="sl-SI" altLang="sl-SI" sz="3200" dirty="0"/>
          </a:p>
          <a:p>
            <a:r>
              <a:rPr lang="sl-SI" altLang="sl-SI" sz="3200" dirty="0">
                <a:solidFill>
                  <a:srgbClr val="FF0000"/>
                </a:solidFill>
              </a:rPr>
              <a:t>KRAŠKE POKRAJINE:</a:t>
            </a:r>
            <a:r>
              <a:rPr lang="sl-SI" altLang="sl-SI" sz="3200" dirty="0"/>
              <a:t> </a:t>
            </a:r>
            <a:r>
              <a:rPr lang="sl-SI" altLang="sl-SI" sz="3200" dirty="0" smtClean="0"/>
              <a:t>Kras, </a:t>
            </a:r>
            <a:r>
              <a:rPr lang="sl-SI" altLang="sl-SI" sz="3200" dirty="0" err="1" smtClean="0"/>
              <a:t>slavnik</a:t>
            </a:r>
            <a:endParaRPr lang="sl-SI" altLang="sl-SI" sz="32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10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512" y="908720"/>
            <a:ext cx="8856984" cy="56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0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996" t="16571" r="53525" b="28227"/>
          <a:stretch/>
        </p:blipFill>
        <p:spPr>
          <a:xfrm>
            <a:off x="1523011" y="-106877"/>
            <a:ext cx="5112326" cy="69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0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os postojna\Moji dokumenti\Prenosi\Razlike med flišnim in kraškim površj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88913"/>
            <a:ext cx="6686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Pravokotnik 1"/>
          <p:cNvSpPr>
            <a:spLocks noChangeArrowheads="1"/>
          </p:cNvSpPr>
          <p:nvPr/>
        </p:nvSpPr>
        <p:spPr bwMode="auto">
          <a:xfrm>
            <a:off x="2963468" y="5373688"/>
            <a:ext cx="4275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prstClr val="black"/>
                </a:solidFill>
              </a:rPr>
              <a:t>Razlike med flišnim in kraškim površjem</a:t>
            </a:r>
          </a:p>
        </p:txBody>
      </p:sp>
    </p:spTree>
    <p:extLst>
      <p:ext uri="{BB962C8B-B14F-4D97-AF65-F5344CB8AC3E}">
        <p14:creationId xmlns:p14="http://schemas.microsoft.com/office/powerpoint/2010/main" val="252486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os postojna\Moji dokumenti\Prenosi\Strunjanski kli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5" y="19054"/>
            <a:ext cx="6604397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Pravokotnik 2"/>
          <p:cNvSpPr>
            <a:spLocks noChangeArrowheads="1"/>
          </p:cNvSpPr>
          <p:nvPr/>
        </p:nvSpPr>
        <p:spPr bwMode="auto">
          <a:xfrm>
            <a:off x="3925493" y="6488115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prstClr val="black"/>
                </a:solidFill>
              </a:rPr>
              <a:t>Strunjanski klifi</a:t>
            </a:r>
          </a:p>
        </p:txBody>
      </p:sp>
    </p:spTree>
    <p:extLst>
      <p:ext uri="{BB962C8B-B14F-4D97-AF65-F5344CB8AC3E}">
        <p14:creationId xmlns:p14="http://schemas.microsoft.com/office/powerpoint/2010/main" val="409781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os postojna\Moji dokumenti\Prenosi\Vipavska dolina med Vipavo in Ajdovšč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99" y="0"/>
            <a:ext cx="6502003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ravokotnik 1"/>
          <p:cNvSpPr>
            <a:spLocks noChangeArrowheads="1"/>
          </p:cNvSpPr>
          <p:nvPr/>
        </p:nvSpPr>
        <p:spPr bwMode="auto">
          <a:xfrm>
            <a:off x="2722819" y="6118228"/>
            <a:ext cx="448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dirty="0">
                <a:solidFill>
                  <a:prstClr val="black"/>
                </a:solidFill>
              </a:rPr>
              <a:t>Vipavska dolina med Vipavo in Ajdovščino</a:t>
            </a:r>
          </a:p>
        </p:txBody>
      </p:sp>
    </p:spTree>
    <p:extLst>
      <p:ext uri="{BB962C8B-B14F-4D97-AF65-F5344CB8AC3E}">
        <p14:creationId xmlns:p14="http://schemas.microsoft.com/office/powerpoint/2010/main" val="434669527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213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Kapljica</vt:lpstr>
      <vt:lpstr>Obsredozemske pokrajine</vt:lpstr>
      <vt:lpstr>LEGA IN DELITEV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Obsredozemske pokrajine</dc:title>
  <dc:creator>Polona</dc:creator>
  <cp:lastModifiedBy>Polona</cp:lastModifiedBy>
  <cp:revision>1</cp:revision>
  <dcterms:created xsi:type="dcterms:W3CDTF">2020-03-18T17:01:32Z</dcterms:created>
  <dcterms:modified xsi:type="dcterms:W3CDTF">2020-03-18T17:04:32Z</dcterms:modified>
</cp:coreProperties>
</file>