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805-CD0C-4B11-8AAD-7E60FB7444C9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1E52271-DE9F-4121-90E3-FBA39257ECBB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805-CD0C-4B11-8AAD-7E60FB7444C9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271-DE9F-4121-90E3-FBA39257EC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805-CD0C-4B11-8AAD-7E60FB7444C9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271-DE9F-4121-90E3-FBA39257EC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805-CD0C-4B11-8AAD-7E60FB7444C9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271-DE9F-4121-90E3-FBA39257EC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805-CD0C-4B11-8AAD-7E60FB7444C9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271-DE9F-4121-90E3-FBA39257ECBB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805-CD0C-4B11-8AAD-7E60FB7444C9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271-DE9F-4121-90E3-FBA39257EC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805-CD0C-4B11-8AAD-7E60FB7444C9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271-DE9F-4121-90E3-FBA39257EC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805-CD0C-4B11-8AAD-7E60FB7444C9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271-DE9F-4121-90E3-FBA39257EC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805-CD0C-4B11-8AAD-7E60FB7444C9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271-DE9F-4121-90E3-FBA39257ECB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805-CD0C-4B11-8AAD-7E60FB7444C9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271-DE9F-4121-90E3-FBA39257ECBB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7805-CD0C-4B11-8AAD-7E60FB7444C9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52271-DE9F-4121-90E3-FBA39257ECBB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7507805-CD0C-4B11-8AAD-7E60FB7444C9}" type="datetimeFigureOut">
              <a:rPr lang="sl-SI" smtClean="0"/>
              <a:t>30. 03. 2020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1E52271-DE9F-4121-90E3-FBA39257ECBB}" type="slidenum">
              <a:rPr lang="sl-SI" smtClean="0"/>
              <a:t>‹#›</a:t>
            </a:fld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otroski.rtvslo.si/infodrom/prispevek/403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Učbenik stran 112 - 113</a:t>
            </a: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Kaj je konec vojne pomenil slovencem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04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sl-SI" dirty="0" smtClean="0"/>
              <a:t>4. Poglej si video posnetek na spletnem naslovu:  </a:t>
            </a:r>
          </a:p>
          <a:p>
            <a:pPr marL="114300" indent="0">
              <a:buNone/>
            </a:pPr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otroski.rtvslo.si/infodrom/prispevek/4035</a:t>
            </a:r>
            <a:endParaRPr lang="sl-SI" dirty="0" smtClean="0"/>
          </a:p>
          <a:p>
            <a:pPr marL="114300" indent="0">
              <a:buNone/>
            </a:pPr>
            <a:r>
              <a:rPr lang="sl-SI" dirty="0" smtClean="0"/>
              <a:t>Zakaj boji na Slovenskem potekajo še skoraj 14 dni, po tem, ko je v Evropi že razglašen konec druge svetovne vojne?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951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Kako so potekali sklepni boji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Marca 1945 se partizanska vojska preimenuje v </a:t>
            </a:r>
            <a:r>
              <a:rPr lang="sl-SI" b="1" dirty="0" smtClean="0">
                <a:solidFill>
                  <a:schemeClr val="accent2"/>
                </a:solidFill>
              </a:rPr>
              <a:t>JUGOSLOVANSKO ARMADO</a:t>
            </a:r>
            <a:r>
              <a:rPr lang="sl-SI" dirty="0" smtClean="0"/>
              <a:t>.</a:t>
            </a:r>
          </a:p>
          <a:p>
            <a:r>
              <a:rPr lang="sl-SI" dirty="0" smtClean="0"/>
              <a:t>Poleti 1944 se Nemci umikajo iz Balkanskega polotoka – poti proti zahodu zelo pomembne – </a:t>
            </a:r>
            <a:r>
              <a:rPr lang="sl-SI" b="1" dirty="0" smtClean="0"/>
              <a:t>pritisk na jugoslovanske partizane (posebno v Sloveniji!) zelo velik!</a:t>
            </a:r>
          </a:p>
          <a:p>
            <a:r>
              <a:rPr lang="sl-SI" b="1" dirty="0" smtClean="0">
                <a:solidFill>
                  <a:schemeClr val="accent2"/>
                </a:solidFill>
              </a:rPr>
              <a:t>V maju 1945 </a:t>
            </a:r>
            <a:r>
              <a:rPr lang="sl-SI" dirty="0" smtClean="0">
                <a:solidFill>
                  <a:schemeClr val="accent2"/>
                </a:solidFill>
              </a:rPr>
              <a:t>partizani osvobodijo celotno slovensko narodnostno ozemlje.</a:t>
            </a:r>
          </a:p>
          <a:p>
            <a:r>
              <a:rPr lang="sl-SI" dirty="0" smtClean="0"/>
              <a:t>9. maj osvoboditev Ljubljane</a:t>
            </a:r>
          </a:p>
          <a:p>
            <a:pPr marL="114300" indent="0">
              <a:buNone/>
            </a:pPr>
            <a:endParaRPr lang="sl-SI" dirty="0" smtClean="0"/>
          </a:p>
          <a:p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Osvoboditev ljubljane</a:t>
            </a:r>
            <a:endParaRPr lang="sl-SI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64" y="1266224"/>
            <a:ext cx="4176464" cy="27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222010" cy="2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68714"/>
            <a:ext cx="4154066" cy="26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19044"/>
            <a:ext cx="3665984" cy="237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99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900536"/>
          </a:xfrm>
        </p:spPr>
        <p:txBody>
          <a:bodyPr/>
          <a:lstStyle/>
          <a:p>
            <a:r>
              <a:rPr lang="sl-SI" dirty="0" smtClean="0"/>
              <a:t>Večini nemških enot se uspe umakniti pred Jugoslovansko armado na Koroško, kjer </a:t>
            </a:r>
            <a:r>
              <a:rPr lang="sl-SI" b="1" dirty="0" smtClean="0"/>
              <a:t>se predajo zaveznikom.</a:t>
            </a:r>
          </a:p>
          <a:p>
            <a:r>
              <a:rPr lang="sl-SI" dirty="0" smtClean="0"/>
              <a:t>Zadnji spopadi na Slovenskem partizanov z Nemci še 15. maja 1945.</a:t>
            </a:r>
          </a:p>
          <a:p>
            <a:r>
              <a:rPr lang="sl-SI" b="1" dirty="0" smtClean="0">
                <a:solidFill>
                  <a:schemeClr val="accent2"/>
                </a:solidFill>
              </a:rPr>
              <a:t>Vojna na Slovenskem je končana teden dni po koncu vojne v Evropi.</a:t>
            </a:r>
            <a:endParaRPr lang="sl-SI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2. Neuspešen poskus meščanskih strank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52600"/>
            <a:ext cx="8784976" cy="4844752"/>
          </a:xfrm>
        </p:spPr>
        <p:txBody>
          <a:bodyPr>
            <a:normAutofit/>
          </a:bodyPr>
          <a:lstStyle/>
          <a:p>
            <a:r>
              <a:rPr lang="sl-SI" dirty="0" smtClean="0"/>
              <a:t>Jeseni 1944 so predstavniki meščanskih strank ustanovili skupno predstavništvo </a:t>
            </a:r>
            <a:r>
              <a:rPr lang="sl-SI" b="1" dirty="0" smtClean="0">
                <a:solidFill>
                  <a:schemeClr val="accent2"/>
                </a:solidFill>
              </a:rPr>
              <a:t>NARODNI ODBOR ZA SLOVENIJO.</a:t>
            </a:r>
          </a:p>
          <a:p>
            <a:r>
              <a:rPr lang="sl-SI" b="1" dirty="0" smtClean="0"/>
              <a:t>Maja 1945 odbor sprejme:</a:t>
            </a:r>
          </a:p>
          <a:p>
            <a:pPr>
              <a:buFontTx/>
              <a:buChar char="-"/>
            </a:pPr>
            <a:r>
              <a:rPr lang="sl-SI" dirty="0" smtClean="0"/>
              <a:t>Slovenijo kot sestavni del </a:t>
            </a:r>
            <a:r>
              <a:rPr lang="sl-SI" u="sng" dirty="0" smtClean="0"/>
              <a:t>Kraljevine Jugoslavije</a:t>
            </a:r>
            <a:r>
              <a:rPr lang="sl-SI" dirty="0" smtClean="0"/>
              <a:t>,</a:t>
            </a:r>
          </a:p>
          <a:p>
            <a:pPr>
              <a:buFontTx/>
              <a:buChar char="-"/>
            </a:pPr>
            <a:r>
              <a:rPr lang="sl-SI" dirty="0"/>
              <a:t>u</a:t>
            </a:r>
            <a:r>
              <a:rPr lang="sl-SI" dirty="0" smtClean="0"/>
              <a:t>stanovitev </a:t>
            </a:r>
            <a:r>
              <a:rPr lang="sl-SI" u="sng" dirty="0" smtClean="0"/>
              <a:t>slovenske narodne vojske </a:t>
            </a:r>
            <a:r>
              <a:rPr lang="sl-SI" dirty="0" smtClean="0"/>
              <a:t>(enote meščanskega tabora in domobrancev).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937" y="4509120"/>
            <a:ext cx="864096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None/>
            </a:pPr>
            <a:r>
              <a:rPr lang="sl-SI" sz="2400" b="1" dirty="0" smtClean="0">
                <a:solidFill>
                  <a:schemeClr val="accent2"/>
                </a:solidFill>
              </a:rPr>
              <a:t>Narodni odbor se pripravlja NA PREVZEM OBLASTI – </a:t>
            </a:r>
            <a:r>
              <a:rPr lang="sl-SI" sz="2400" dirty="0" smtClean="0"/>
              <a:t>zanašal se je, da bojo </a:t>
            </a:r>
            <a:r>
              <a:rPr lang="sl-SI" sz="2400" b="1" dirty="0" smtClean="0"/>
              <a:t>Slovenijo osvobodili ZAVEZNIKI in ne partizani.</a:t>
            </a:r>
            <a:r>
              <a:rPr lang="sl-SI" sz="2400" dirty="0" smtClean="0"/>
              <a:t> </a:t>
            </a:r>
            <a:r>
              <a:rPr lang="sl-SI" sz="2400" u="sng" dirty="0" smtClean="0"/>
              <a:t>Cilji Narodnega odbora se ne uresničijo!</a:t>
            </a:r>
          </a:p>
          <a:p>
            <a:pPr>
              <a:buFontTx/>
              <a:buChar char="-"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5540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3. Kdo se ni veselil zmage partizanov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Partizanske osvoboditve Slovenije se ne veselijo tisti, ki so </a:t>
            </a:r>
            <a:r>
              <a:rPr lang="sl-SI" b="1" dirty="0" smtClean="0"/>
              <a:t>sodelovali z okupatorjem ali odklanjali sodelovanje z OF </a:t>
            </a:r>
            <a:r>
              <a:rPr lang="sl-SI" dirty="0" smtClean="0"/>
              <a:t>– širi se strah pred  prevzemom oblasti in maščevanjem.</a:t>
            </a:r>
          </a:p>
          <a:p>
            <a:r>
              <a:rPr lang="sl-SI" dirty="0" smtClean="0"/>
              <a:t>Nekateri Slovenci zapustijo svoje domove, </a:t>
            </a:r>
            <a:r>
              <a:rPr lang="sl-SI" b="1" dirty="0" smtClean="0">
                <a:solidFill>
                  <a:schemeClr val="accent2"/>
                </a:solidFill>
              </a:rPr>
              <a:t>postanejo begunci. </a:t>
            </a:r>
            <a:r>
              <a:rPr lang="sl-SI" dirty="0" smtClean="0"/>
              <a:t>Pridružijo se jim števlini politiki predvojnega meščanskega tabora.</a:t>
            </a:r>
          </a:p>
          <a:p>
            <a:r>
              <a:rPr lang="sl-SI" b="1" dirty="0" smtClean="0"/>
              <a:t>Skupaj z nemško in domobransko vojsko se umaknejo na Koroško.</a:t>
            </a:r>
          </a:p>
          <a:p>
            <a:r>
              <a:rPr lang="sl-SI" dirty="0" smtClean="0"/>
              <a:t>Slovenski begunci se iz begunskih taborišč v Avstriji izselijo v ZDA, Kanado ali Argentino.</a:t>
            </a:r>
          </a:p>
        </p:txBody>
      </p:sp>
    </p:spTree>
    <p:extLst>
      <p:ext uri="{BB962C8B-B14F-4D97-AF65-F5344CB8AC3E}">
        <p14:creationId xmlns:p14="http://schemas.microsoft.com/office/powerpoint/2010/main" val="16614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316618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020"/>
            <a:ext cx="4291236" cy="19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99" y="260648"/>
            <a:ext cx="5115543" cy="345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44007"/>
            <a:ext cx="3544497" cy="272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5" y="4396354"/>
            <a:ext cx="2173993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Slovenski begunci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3573016"/>
            <a:ext cx="368883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Umik Nemcev indomobrancev </a:t>
            </a:r>
          </a:p>
          <a:p>
            <a:r>
              <a:rPr lang="sl-SI" dirty="0">
                <a:solidFill>
                  <a:schemeClr val="bg1"/>
                </a:solidFill>
              </a:rPr>
              <a:t>s</a:t>
            </a:r>
            <a:r>
              <a:rPr lang="sl-SI" dirty="0" smtClean="0">
                <a:solidFill>
                  <a:schemeClr val="bg1"/>
                </a:solidFill>
              </a:rPr>
              <a:t>kozi Tržič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5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Odgovori na vprašanja s pomočjo učbenika</a:t>
            </a:r>
            <a:endParaRPr lang="sl-S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AutoNum type="arabicPeriod"/>
            </a:pPr>
            <a:r>
              <a:rPr lang="sl-SI" dirty="0" smtClean="0"/>
              <a:t>Kdaj je končana (dan, datum in leto) druga svetovna vojna </a:t>
            </a:r>
            <a:r>
              <a:rPr lang="sl-SI" u="sng" dirty="0" smtClean="0"/>
              <a:t>na Slovenskem</a:t>
            </a:r>
            <a:r>
              <a:rPr lang="sl-SI" dirty="0" smtClean="0"/>
              <a:t>?</a:t>
            </a:r>
          </a:p>
          <a:p>
            <a:pPr marL="571500" indent="-457200">
              <a:buAutoNum type="arabicPeriod"/>
            </a:pPr>
            <a:endParaRPr lang="sl-SI" dirty="0" smtClean="0"/>
          </a:p>
          <a:p>
            <a:pPr marL="571500" indent="-457200">
              <a:buAutoNum type="arabicPeriod"/>
            </a:pPr>
            <a:r>
              <a:rPr lang="sl-SI" dirty="0" smtClean="0"/>
              <a:t>V slovar poglej kaj pomeni beseda BEGUNEC. Zapiši razlago. Zakaj ob koncu vojne iz Slovenije bežijo nekateri begunci?</a:t>
            </a:r>
          </a:p>
          <a:p>
            <a:pPr marL="11430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651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2592288" cy="6336704"/>
          </a:xfrm>
          <a:solidFill>
            <a:schemeClr val="accent1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3. Zemljevid prikazuje sklepno obdobje druge svetovne vojne na Slovenskih tleh.</a:t>
            </a:r>
          </a:p>
          <a:p>
            <a:pPr marL="571500" indent="-457200">
              <a:buAutoNum type="alphaUcPeriod"/>
            </a:pPr>
            <a:r>
              <a:rPr lang="sl-SI" dirty="0" smtClean="0">
                <a:solidFill>
                  <a:schemeClr val="bg1"/>
                </a:solidFill>
              </a:rPr>
              <a:t>Kaj prikazujejo zelene puščice?</a:t>
            </a:r>
          </a:p>
          <a:p>
            <a:pPr marL="571500" indent="-457200">
              <a:buAutoNum type="alphaUcPeriod"/>
            </a:pPr>
            <a:r>
              <a:rPr lang="sl-SI" dirty="0" smtClean="0">
                <a:solidFill>
                  <a:schemeClr val="bg1"/>
                </a:solidFill>
              </a:rPr>
              <a:t>Zapiši kraje, ki so jih partizani osvobodili, pa danes niso del Republike Slovenije.</a:t>
            </a:r>
          </a:p>
          <a:p>
            <a:pPr marL="571500" lvl="0" indent="-457200">
              <a:buFont typeface="Arial" pitchFamily="34" charset="0"/>
              <a:buAutoNum type="alphaUcPeriod"/>
            </a:pPr>
            <a:r>
              <a:rPr lang="sl-SI" dirty="0">
                <a:solidFill>
                  <a:schemeClr val="bg1"/>
                </a:solidFill>
              </a:rPr>
              <a:t>V kateri smeri se umikajo Nemci in domobranske enote</a:t>
            </a:r>
            <a:r>
              <a:rPr lang="sl-SI" dirty="0" smtClean="0">
                <a:solidFill>
                  <a:schemeClr val="bg1"/>
                </a:solidFill>
              </a:rPr>
              <a:t>?</a:t>
            </a:r>
          </a:p>
          <a:p>
            <a:pPr marL="114300" indent="0">
              <a:buNone/>
            </a:pP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85" y="764704"/>
            <a:ext cx="6225219" cy="465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112</TotalTime>
  <Words>399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Apothecary</vt:lpstr>
      <vt:lpstr>Kaj je konec vojne pomenil slovencem</vt:lpstr>
      <vt:lpstr>1. Kako so potekali sklepni boji</vt:lpstr>
      <vt:lpstr>Osvoboditev ljubljane</vt:lpstr>
      <vt:lpstr>PowerPoint Presentation</vt:lpstr>
      <vt:lpstr>2. Neuspešen poskus meščanskih strank</vt:lpstr>
      <vt:lpstr>3. Kdo se ni veselil zmage partizanov</vt:lpstr>
      <vt:lpstr>PowerPoint Presentation</vt:lpstr>
      <vt:lpstr>Odgovori na vprašanja s pomočjo učbenika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 je konec vojne pomenil slovencem</dc:title>
  <dc:creator>Uporabnik sistema Windows</dc:creator>
  <cp:lastModifiedBy>Uporabnik sistema Windows</cp:lastModifiedBy>
  <cp:revision>17</cp:revision>
  <dcterms:created xsi:type="dcterms:W3CDTF">2020-03-30T09:42:25Z</dcterms:created>
  <dcterms:modified xsi:type="dcterms:W3CDTF">2020-03-30T11:35:20Z</dcterms:modified>
</cp:coreProperties>
</file>