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529486-530A-4226-AB1A-75CEDC3FE6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FOSILI  ALI  OKAMNINE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895DAF0-1818-485B-ABDA-802ED1BD8F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7119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A035AE-114D-45E0-9FA9-A9D639FEC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NAVODILA ZA DELO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30073C0-E2AC-4CC6-B699-64CA9AFEF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NAJPREJ POGLEJ V SVOJ ZVEZEK IN PREPIŠI, KAR MANJKA</a:t>
            </a:r>
          </a:p>
          <a:p>
            <a:r>
              <a:rPr lang="sl-SI" dirty="0"/>
              <a:t>PREBERI SNOV V UČBENIKU NA STR.78 IN 79</a:t>
            </a:r>
          </a:p>
          <a:p>
            <a:r>
              <a:rPr lang="sl-SI" dirty="0"/>
              <a:t>ODPRI SPLETNI UČBENIK IN PREBERI POGLAVJE 6.9. (FOSILI)</a:t>
            </a:r>
          </a:p>
          <a:p>
            <a:r>
              <a:rPr lang="sl-SI" dirty="0"/>
              <a:t>V DRUGEM DELOVNEM ZVEZKU REŠI NALOGE:</a:t>
            </a:r>
          </a:p>
          <a:p>
            <a:pPr marL="0" indent="0">
              <a:buNone/>
            </a:pPr>
            <a:r>
              <a:rPr lang="sl-SI" dirty="0"/>
              <a:t>   - STR.34/ 2,3,4</a:t>
            </a:r>
          </a:p>
          <a:p>
            <a:pPr marL="0" indent="0">
              <a:buNone/>
            </a:pPr>
            <a:r>
              <a:rPr lang="sl-SI" dirty="0"/>
              <a:t>   - STR. 35 /5</a:t>
            </a:r>
          </a:p>
          <a:p>
            <a:pPr marL="0" indent="0">
              <a:buNone/>
            </a:pPr>
            <a:r>
              <a:rPr lang="sl-SI" dirty="0"/>
              <a:t>   - STR. 36/ POVZETEK, KLJUČNI POJMI, IZBERI PRAVILNI          ODGOVOR </a:t>
            </a:r>
          </a:p>
        </p:txBody>
      </p:sp>
    </p:spTree>
    <p:extLst>
      <p:ext uri="{BB962C8B-B14F-4D97-AF65-F5344CB8AC3E}">
        <p14:creationId xmlns:p14="http://schemas.microsoft.com/office/powerpoint/2010/main" val="3606709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DDBD6A-E5F8-457E-878D-4D1BB8CCB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1. NASTANEK FOSILOV (FOSILIZACIJA)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575A467-0F20-4B08-A8D5-F8D8B0269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ŽIVAL POGINE, PADE NA MORSKO DNO</a:t>
            </a:r>
          </a:p>
          <a:p>
            <a:r>
              <a:rPr lang="sl-SI" dirty="0"/>
              <a:t>MEHKI DELI ŽIVALI PROPADEJO</a:t>
            </a:r>
          </a:p>
          <a:p>
            <a:r>
              <a:rPr lang="sl-SI" dirty="0"/>
              <a:t>TRDNEJŠE DELE TELESA (hiše, lupine, kosti, zobe, liste…) PREKRIJEJO PLASTI USEDLIN (sedimentov)</a:t>
            </a:r>
          </a:p>
          <a:p>
            <a:r>
              <a:rPr lang="sl-SI" dirty="0"/>
              <a:t>SČASOMA SE TRDI DELI TELES SPREMENIJO V SEDIMENTNO KAMNINO</a:t>
            </a:r>
          </a:p>
          <a:p>
            <a:r>
              <a:rPr lang="sl-SI" dirty="0"/>
              <a:t>FOSILI LAHKO NASTANEJO TUDI V JANTARJU (okamenela smola), PUŠČAVSKEM PESKU (mumije) IN V LEDU (sibirski mamut)</a:t>
            </a:r>
          </a:p>
        </p:txBody>
      </p:sp>
    </p:spTree>
    <p:extLst>
      <p:ext uri="{BB962C8B-B14F-4D97-AF65-F5344CB8AC3E}">
        <p14:creationId xmlns:p14="http://schemas.microsoft.com/office/powerpoint/2010/main" val="1108354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6BA1AB-DE04-4F46-9A59-2FD5875C6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2. DOLOČANJE STAROSTI FOSILOV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B223C38-A477-48EA-BD0F-3C36478E0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OKVIRNO STAROST FOSILOV DOLOČIMO PO STAROSTI KAMNINE, V KATERI SE FOSIL NAHAJA</a:t>
            </a:r>
          </a:p>
          <a:p>
            <a:r>
              <a:rPr lang="sl-SI" dirty="0"/>
              <a:t>ZNANSTVENKI NATANČNEJE DOLOČIJO STAROST FOSILOV Z DOLOČANJEM RAZMERJA MED OGLJIKOVIMA IZOTOPOMA C12  IN  C14</a:t>
            </a:r>
          </a:p>
        </p:txBody>
      </p:sp>
    </p:spTree>
    <p:extLst>
      <p:ext uri="{BB962C8B-B14F-4D97-AF65-F5344CB8AC3E}">
        <p14:creationId xmlns:p14="http://schemas.microsoft.com/office/powerpoint/2010/main" val="2738609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7CCB70-965E-4CFE-BEE8-9AC37BD89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3. ŽIVI FOSILI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43C7B45-01C5-4600-AFA8-B351E8ADF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SO TISTA ŽIVA BITJA, KI IMAJO OHRANJENE STARINSKE ZNAKE</a:t>
            </a:r>
          </a:p>
          <a:p>
            <a:r>
              <a:rPr lang="sl-SI" dirty="0"/>
              <a:t>NJIHOVI DANES ŽIVEČI SORODNIKI SE OD NJIH PRECEJ RAZLIKUJEJO (indijski brodnik, kljunati ježek, ginko…)</a:t>
            </a:r>
          </a:p>
        </p:txBody>
      </p:sp>
    </p:spTree>
    <p:extLst>
      <p:ext uri="{BB962C8B-B14F-4D97-AF65-F5344CB8AC3E}">
        <p14:creationId xmlns:p14="http://schemas.microsoft.com/office/powerpoint/2010/main" val="700203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858F812C-1C6F-4826-8EE8-78E1CAD9A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239" y="696543"/>
            <a:ext cx="4228805" cy="3184341"/>
          </a:xfrm>
          <a:prstGeom prst="rect">
            <a:avLst/>
          </a:prstGeom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A40C6160-BC76-4E95-A486-4C6C8B9874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7533" y="4625163"/>
            <a:ext cx="2742607" cy="2056956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6423986B-89BE-4D80-A913-CAD9648D2A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0282" y="782379"/>
            <a:ext cx="3990499" cy="3098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55091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{907B41D4-1332-4E67-8DD4-9D7B41FA73D8}tf16401371</Template>
  <TotalTime>32</TotalTime>
  <Words>205</Words>
  <Application>Microsoft Office PowerPoint</Application>
  <PresentationFormat>Širokozaslonsko</PresentationFormat>
  <Paragraphs>21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Calibri Light</vt:lpstr>
      <vt:lpstr>Rockwell</vt:lpstr>
      <vt:lpstr>Wingdings</vt:lpstr>
      <vt:lpstr>Atlas</vt:lpstr>
      <vt:lpstr>FOSILI  ALI  OKAMNINE</vt:lpstr>
      <vt:lpstr>NAVODILA ZA DELO</vt:lpstr>
      <vt:lpstr>1. NASTANEK FOSILOV (FOSILIZACIJA)</vt:lpstr>
      <vt:lpstr>2. DOLOČANJE STAROSTI FOSILOV</vt:lpstr>
      <vt:lpstr>3. ŽIVI FOSILI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FOSILI  ALI  OKAMNINE</dc:title>
  <dc:creator>Nada</dc:creator>
  <cp:lastModifiedBy>Nada</cp:lastModifiedBy>
  <cp:revision>4</cp:revision>
  <dcterms:created xsi:type="dcterms:W3CDTF">2020-03-24T09:33:38Z</dcterms:created>
  <dcterms:modified xsi:type="dcterms:W3CDTF">2020-03-24T10:05:57Z</dcterms:modified>
</cp:coreProperties>
</file>