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75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12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47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89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46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007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739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86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7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40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562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B1E1F-D02D-404A-9C06-071D48DE2A98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B565F-A5B8-4403-B052-431DDA5BD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1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EMOJI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4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ANĐELA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448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JAKA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558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URŠKA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662" y="785660"/>
            <a:ext cx="3835980" cy="5646035"/>
          </a:xfrm>
        </p:spPr>
      </p:pic>
    </p:spTree>
    <p:extLst>
      <p:ext uri="{BB962C8B-B14F-4D97-AF65-F5344CB8AC3E}">
        <p14:creationId xmlns:p14="http://schemas.microsoft.com/office/powerpoint/2010/main" val="369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NEŽA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479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JAKOB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70" y="1690688"/>
            <a:ext cx="5307194" cy="3535659"/>
          </a:xfrm>
        </p:spPr>
      </p:pic>
    </p:spTree>
    <p:extLst>
      <p:ext uri="{BB962C8B-B14F-4D97-AF65-F5344CB8AC3E}">
        <p14:creationId xmlns:p14="http://schemas.microsoft.com/office/powerpoint/2010/main" val="14480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1411" y="459241"/>
            <a:ext cx="4832999" cy="6444000"/>
          </a:xfrm>
        </p:spPr>
      </p:pic>
    </p:spTree>
    <p:extLst>
      <p:ext uri="{BB962C8B-B14F-4D97-AF65-F5344CB8AC3E}">
        <p14:creationId xmlns:p14="http://schemas.microsoft.com/office/powerpoint/2010/main" val="13118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ALJAŽ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742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OSKAR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919538" y="2369741"/>
            <a:ext cx="4352925" cy="32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IVANA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5049" y="-100367"/>
            <a:ext cx="5453999" cy="7272000"/>
          </a:xfrm>
        </p:spPr>
      </p:pic>
    </p:spTree>
    <p:extLst>
      <p:ext uri="{BB962C8B-B14F-4D97-AF65-F5344CB8AC3E}">
        <p14:creationId xmlns:p14="http://schemas.microsoft.com/office/powerpoint/2010/main" val="42418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ELMIN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359"/>
          <a:stretch/>
        </p:blipFill>
        <p:spPr>
          <a:xfrm rot="5400000">
            <a:off x="3949904" y="652074"/>
            <a:ext cx="4676935" cy="6400799"/>
          </a:xfrm>
        </p:spPr>
      </p:pic>
    </p:spTree>
    <p:extLst>
      <p:ext uri="{BB962C8B-B14F-4D97-AF65-F5344CB8AC3E}">
        <p14:creationId xmlns:p14="http://schemas.microsoft.com/office/powerpoint/2010/main" val="3133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ŽANA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712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LINA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05" y="1558977"/>
            <a:ext cx="5184000" cy="3888000"/>
          </a:xfrm>
          <a:prstGeom prst="rect">
            <a:avLst/>
          </a:prstGeom>
        </p:spPr>
      </p:pic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10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BELMA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5" y="1825625"/>
            <a:ext cx="3864790" cy="4351338"/>
          </a:xfrm>
        </p:spPr>
      </p:pic>
    </p:spTree>
    <p:extLst>
      <p:ext uri="{BB962C8B-B14F-4D97-AF65-F5344CB8AC3E}">
        <p14:creationId xmlns:p14="http://schemas.microsoft.com/office/powerpoint/2010/main" val="35827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JAN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9888" y="365125"/>
            <a:ext cx="4751999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BARBARA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68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STELLA MELINA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90" y="1825625"/>
            <a:ext cx="4323219" cy="4351338"/>
          </a:xfrm>
        </p:spPr>
      </p:pic>
    </p:spTree>
    <p:extLst>
      <p:ext uri="{BB962C8B-B14F-4D97-AF65-F5344CB8AC3E}">
        <p14:creationId xmlns:p14="http://schemas.microsoft.com/office/powerpoint/2010/main" val="4159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TIA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UMA LILI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18" y="1825625"/>
            <a:ext cx="5870764" cy="4351338"/>
          </a:xfrm>
        </p:spPr>
      </p:pic>
    </p:spTree>
    <p:extLst>
      <p:ext uri="{BB962C8B-B14F-4D97-AF65-F5344CB8AC3E}">
        <p14:creationId xmlns:p14="http://schemas.microsoft.com/office/powerpoint/2010/main" val="2959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</Words>
  <Application>Microsoft Office PowerPoint</Application>
  <PresentationFormat>Širokozaslonsko</PresentationFormat>
  <Paragraphs>19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Officeova tema</vt:lpstr>
      <vt:lpstr>EMOJI</vt:lpstr>
      <vt:lpstr>ŽANA</vt:lpstr>
      <vt:lpstr>LINA</vt:lpstr>
      <vt:lpstr>BELMA</vt:lpstr>
      <vt:lpstr>JAN</vt:lpstr>
      <vt:lpstr>BARBARA</vt:lpstr>
      <vt:lpstr>STELLA MELINA</vt:lpstr>
      <vt:lpstr>TIA</vt:lpstr>
      <vt:lpstr>UMA LILI</vt:lpstr>
      <vt:lpstr>ANĐELA</vt:lpstr>
      <vt:lpstr>JAKA</vt:lpstr>
      <vt:lpstr>URŠKA</vt:lpstr>
      <vt:lpstr>NEŽA</vt:lpstr>
      <vt:lpstr>JAKOB</vt:lpstr>
      <vt:lpstr>KAJA</vt:lpstr>
      <vt:lpstr>ALJAŽ</vt:lpstr>
      <vt:lpstr>OSKAR</vt:lpstr>
      <vt:lpstr>IVANA</vt:lpstr>
      <vt:lpstr>ELMIN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EMOJI</dc:title>
  <dc:creator>petra.bergoc@gmail.com</dc:creator>
  <cp:lastModifiedBy>petra.bergoc@gmail.com</cp:lastModifiedBy>
  <cp:revision>11</cp:revision>
  <dcterms:created xsi:type="dcterms:W3CDTF">2020-03-24T16:45:37Z</dcterms:created>
  <dcterms:modified xsi:type="dcterms:W3CDTF">2020-03-30T19:16:19Z</dcterms:modified>
</cp:coreProperties>
</file>