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3/23/2020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9B prepišite snov in rešite list </a:t>
            </a:r>
            <a:r>
              <a:rPr lang="sl-SI" b="1" dirty="0" smtClean="0">
                <a:solidFill>
                  <a:srgbClr val="FF0000"/>
                </a:solidFill>
              </a:rPr>
              <a:t>Zgradba in lastnosti maščob</a:t>
            </a:r>
            <a:endParaRPr lang="sl-S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3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MAŠČOBE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65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LASTNOSTI MAŠČOB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MAŠČOBE SODIJO V VEČJO SKUPINO SPOJIN – LIPIDI</a:t>
            </a:r>
          </a:p>
          <a:p>
            <a:r>
              <a:rPr lang="sl-SI" dirty="0" smtClean="0"/>
              <a:t>SO NEPOLARNE IN SE Z VODO NE MEŠAJO</a:t>
            </a:r>
          </a:p>
          <a:p>
            <a:r>
              <a:rPr lang="sl-SI" dirty="0" smtClean="0"/>
              <a:t>DOBIMO JIH Z IZOLACIJO ŽIVIH ORGANIZMOV (RASTLIN IN ŽIVALI)</a:t>
            </a:r>
          </a:p>
          <a:p>
            <a:r>
              <a:rPr lang="sl-SI" dirty="0" smtClean="0"/>
              <a:t>MAŠČOBE IN VOSKI</a:t>
            </a:r>
          </a:p>
          <a:p>
            <a:r>
              <a:rPr lang="sl-SI" dirty="0" smtClean="0"/>
              <a:t>IMAJO MANJŠO GOSTOTO KOT VODA, ZATO NA NJEJ PLAVAJO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633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KAJ SO OLJA IN KAJ MASTI?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399494" y="2756362"/>
            <a:ext cx="4381718" cy="92659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SO TRDNA</a:t>
            </a:r>
          </a:p>
          <a:p>
            <a:pPr marL="0" indent="0">
              <a:buNone/>
            </a:pPr>
            <a:r>
              <a:rPr lang="sl-SI" sz="2400" dirty="0" smtClean="0"/>
              <a:t>ŽIVALSKEGA IZVORA</a:t>
            </a:r>
            <a:endParaRPr lang="sl-SI" sz="2400" dirty="0"/>
          </a:p>
        </p:txBody>
      </p:sp>
      <p:cxnSp>
        <p:nvCxnSpPr>
          <p:cNvPr id="5" name="Raven puščični povezovalnik 4"/>
          <p:cNvCxnSpPr>
            <a:endCxn id="6" idx="0"/>
          </p:cNvCxnSpPr>
          <p:nvPr/>
        </p:nvCxnSpPr>
        <p:spPr>
          <a:xfrm flipH="1">
            <a:off x="3326674" y="1636776"/>
            <a:ext cx="836023" cy="11673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1467393" y="2804160"/>
            <a:ext cx="3718561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400" dirty="0" smtClean="0"/>
              <a:t>SO TEKOČA</a:t>
            </a:r>
          </a:p>
          <a:p>
            <a:r>
              <a:rPr lang="sl-SI" sz="2400" dirty="0" smtClean="0"/>
              <a:t>RASTLINSKEGA IZVORA</a:t>
            </a:r>
            <a:endParaRPr lang="sl-SI" sz="2400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1130808" y="1573004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cxnSp>
        <p:nvCxnSpPr>
          <p:cNvPr id="9" name="Raven puščični povezovalnik 8"/>
          <p:cNvCxnSpPr>
            <a:endCxn id="3" idx="0"/>
          </p:cNvCxnSpPr>
          <p:nvPr/>
        </p:nvCxnSpPr>
        <p:spPr>
          <a:xfrm>
            <a:off x="7098792" y="1693382"/>
            <a:ext cx="1491561" cy="10629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1541417" y="3918857"/>
            <a:ext cx="3644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dirty="0" smtClean="0"/>
              <a:t>Sončnično olje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Oljčno olje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Sojino olje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Koruzno olje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Kokosovo maslo (trdno agregatno stanje)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6522720" y="3918857"/>
            <a:ext cx="409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dirty="0" smtClean="0"/>
              <a:t>Svinjska mast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Ribje olje (tekoče)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068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Pomen maščob za človeka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865632"/>
          </a:xfrm>
        </p:spPr>
        <p:txBody>
          <a:bodyPr>
            <a:normAutofit/>
          </a:bodyPr>
          <a:lstStyle/>
          <a:p>
            <a:r>
              <a:rPr lang="sl-SI" sz="2400" dirty="0" smtClean="0"/>
              <a:t>Energijska zaloga za organizem –shranjevanje maščob v maščobnih celicah, kar nam omogoča, da preživimo daljši čas brez hrane.</a:t>
            </a:r>
            <a:endParaRPr lang="sl-SI" sz="2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132114" y="3300549"/>
            <a:ext cx="970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2400" dirty="0" smtClean="0"/>
              <a:t>Maščobna plast v koži, ščiti organizme pred zunanjimi vplivi.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236617" y="4258491"/>
            <a:ext cx="869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2400" dirty="0" smtClean="0"/>
              <a:t>So bistvena sestavina celičnih membran.</a:t>
            </a:r>
            <a:endParaRPr lang="sl-SI" sz="2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602377" y="5042263"/>
            <a:ext cx="849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V</a:t>
            </a:r>
            <a:r>
              <a:rPr lang="sl-SI" sz="2400" dirty="0" smtClean="0"/>
              <a:t>itamini A, D, E in K so topni v maščobah.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2228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Vrsta lesa</Template>
  <TotalTime>3</TotalTime>
  <Words>152</Words>
  <Application>Microsoft Office PowerPoint</Application>
  <PresentationFormat>Širokozaslonsko</PresentationFormat>
  <Paragraphs>25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Georgia</vt:lpstr>
      <vt:lpstr>Trebuchet MS</vt:lpstr>
      <vt:lpstr>Wingdings</vt:lpstr>
      <vt:lpstr>Vrsta lesa</vt:lpstr>
      <vt:lpstr>PowerPointova predstavitev</vt:lpstr>
      <vt:lpstr>MAŠČOBE</vt:lpstr>
      <vt:lpstr>1. LASTNOSTI MAŠČOB</vt:lpstr>
      <vt:lpstr>2. KAJ SO OLJA IN KAJ MASTI?</vt:lpstr>
      <vt:lpstr>3. Pomen maščob za človeka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MAŠČOBE</dc:title>
  <dc:creator>Anja</dc:creator>
  <cp:lastModifiedBy>Anja</cp:lastModifiedBy>
  <cp:revision>2</cp:revision>
  <dcterms:created xsi:type="dcterms:W3CDTF">2020-03-17T09:06:09Z</dcterms:created>
  <dcterms:modified xsi:type="dcterms:W3CDTF">2020-03-23T07:31:20Z</dcterms:modified>
</cp:coreProperties>
</file>