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33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29680-4510-464C-AAC0-176253461C78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B34BF-66AF-4AD6-AA2E-85AD3B915CF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1D6C-2F0D-46E5-A47F-864C344FFAC1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4CC49-1B7C-4983-A581-8D892E6773F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4CC49-1B7C-4983-A581-8D892E6773FF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4CC49-1B7C-4983-A581-8D892E6773FF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4CC49-1B7C-4983-A581-8D892E6773FF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4CC49-1B7C-4983-A581-8D892E6773FF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20B105-60F4-4C3C-80C8-57B350BF91F6}" type="datetimeFigureOut">
              <a:rPr lang="sl-SI" smtClean="0"/>
              <a:pPr/>
              <a:t>29. 03. 2020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C5A8E-1DF8-4275-83F4-DE184F150730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/>
              <a:t>Opis  igre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7854696" cy="2200208"/>
          </a:xfrm>
        </p:spPr>
        <p:txBody>
          <a:bodyPr/>
          <a:lstStyle/>
          <a:p>
            <a:pPr algn="just"/>
            <a:r>
              <a:rPr lang="sl-SI" dirty="0">
                <a:latin typeface="+mj-lt"/>
              </a:rPr>
              <a:t>je  krajše  besedilo,  v  katerem  natančno  predstavimo  kakšno  igro.</a:t>
            </a:r>
          </a:p>
        </p:txBody>
      </p:sp>
      <p:pic>
        <p:nvPicPr>
          <p:cNvPr id="7" name="Slika 6" descr="http://www.didasport.com/media/catalog/product/cache/2/image/470x530/9df78eab33525d08d6e5fb8d27136e95/0/1/016413_a_11.jpg"/>
          <p:cNvPicPr/>
          <p:nvPr/>
        </p:nvPicPr>
        <p:blipFill>
          <a:blip r:embed="rId3" cstate="print"/>
          <a:srcRect l="30501" r="30219"/>
          <a:stretch>
            <a:fillRect/>
          </a:stretch>
        </p:blipFill>
        <p:spPr bwMode="auto">
          <a:xfrm>
            <a:off x="3923928" y="3356992"/>
            <a:ext cx="1172049" cy="336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Opis  igre  vsebuje: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sl-SI" b="1" dirty="0">
                <a:solidFill>
                  <a:srgbClr val="FF0000"/>
                </a:solidFill>
                <a:latin typeface="+mj-lt"/>
              </a:rPr>
              <a:t>ime  igre  </a:t>
            </a:r>
            <a:r>
              <a:rPr lang="sl-SI" dirty="0">
                <a:latin typeface="+mj-lt"/>
              </a:rPr>
              <a:t>(</a:t>
            </a:r>
            <a:r>
              <a:rPr lang="sl-SI" dirty="0" err="1">
                <a:latin typeface="+mj-lt"/>
              </a:rPr>
              <a:t>ristanc</a:t>
            </a:r>
            <a:r>
              <a:rPr lang="sl-SI" dirty="0">
                <a:latin typeface="+mj-lt"/>
              </a:rPr>
              <a:t>,  gnilo  jajce,  med  dvema  ognjema …);</a:t>
            </a:r>
          </a:p>
          <a:p>
            <a:pPr algn="just"/>
            <a:r>
              <a:rPr lang="sl-SI" b="1" dirty="0">
                <a:solidFill>
                  <a:srgbClr val="0070C0"/>
                </a:solidFill>
                <a:latin typeface="+mj-lt"/>
              </a:rPr>
              <a:t>vrsto  igre  </a:t>
            </a:r>
            <a:r>
              <a:rPr lang="sl-SI" dirty="0">
                <a:latin typeface="+mj-lt"/>
              </a:rPr>
              <a:t>(talna,  zunanja,  družabna);</a:t>
            </a:r>
          </a:p>
          <a:p>
            <a:pPr algn="just"/>
            <a:r>
              <a:rPr lang="sl-SI" b="1" dirty="0">
                <a:solidFill>
                  <a:srgbClr val="FF0066"/>
                </a:solidFill>
                <a:latin typeface="+mj-lt"/>
              </a:rPr>
              <a:t>število </a:t>
            </a:r>
            <a:r>
              <a:rPr lang="sl-SI" dirty="0">
                <a:latin typeface="+mj-lt"/>
              </a:rPr>
              <a:t> potrebnih  </a:t>
            </a:r>
            <a:r>
              <a:rPr lang="sl-SI" b="1" dirty="0">
                <a:solidFill>
                  <a:srgbClr val="FF0066"/>
                </a:solidFill>
                <a:latin typeface="+mj-lt"/>
              </a:rPr>
              <a:t>igralcev </a:t>
            </a:r>
            <a:r>
              <a:rPr lang="sl-SI" dirty="0">
                <a:latin typeface="+mj-lt"/>
              </a:rPr>
              <a:t> (poljubno,  sodo  število …)  in  njihovo  starost  (osnovnošolci);</a:t>
            </a:r>
          </a:p>
          <a:p>
            <a:pPr algn="just"/>
            <a:r>
              <a:rPr lang="sl-SI" b="1" dirty="0">
                <a:solidFill>
                  <a:srgbClr val="00B050"/>
                </a:solidFill>
                <a:latin typeface="+mj-lt"/>
              </a:rPr>
              <a:t>prostor</a:t>
            </a:r>
            <a:r>
              <a:rPr lang="sl-SI" dirty="0">
                <a:latin typeface="+mj-lt"/>
              </a:rPr>
              <a:t>,  kjer  se  igro  da  igrati  (zunaj,  na  prostem);</a:t>
            </a:r>
          </a:p>
          <a:p>
            <a:pPr algn="just"/>
            <a:r>
              <a:rPr lang="sl-SI" b="1" dirty="0">
                <a:solidFill>
                  <a:srgbClr val="9933FF"/>
                </a:solidFill>
                <a:latin typeface="+mj-lt"/>
              </a:rPr>
              <a:t>potrebne  pripomočke  </a:t>
            </a:r>
            <a:r>
              <a:rPr lang="sl-SI" dirty="0">
                <a:latin typeface="+mj-lt"/>
              </a:rPr>
              <a:t>(kreda,  palica …).</a:t>
            </a:r>
          </a:p>
          <a:p>
            <a:pPr algn="just">
              <a:buNone/>
            </a:pPr>
            <a:endParaRPr lang="sl-SI" dirty="0">
              <a:latin typeface="+mj-lt"/>
            </a:endParaRPr>
          </a:p>
          <a:p>
            <a:pPr algn="just"/>
            <a:r>
              <a:rPr lang="sl-SI" dirty="0">
                <a:latin typeface="+mj-lt"/>
              </a:rPr>
              <a:t>Sledi  </a:t>
            </a:r>
            <a:r>
              <a:rPr lang="sl-SI" b="1" dirty="0">
                <a:solidFill>
                  <a:srgbClr val="FF3399"/>
                </a:solidFill>
                <a:latin typeface="+mj-lt"/>
              </a:rPr>
              <a:t>natančen  opis  poteka  igre  po  korakih  </a:t>
            </a:r>
            <a:r>
              <a:rPr lang="sl-SI" dirty="0">
                <a:latin typeface="+mj-lt"/>
              </a:rPr>
              <a:t>(pazimo,  da  so  koraki  opisani  natančno  in  v  pravilnem  zaporedju),  ki  vsebuje  tudi  pravila  za  igro.  Navesti  moramo,  kako/s  čim  se  igra  konča.</a:t>
            </a:r>
          </a:p>
          <a:p>
            <a:endParaRPr lang="sl-SI" dirty="0"/>
          </a:p>
        </p:txBody>
      </p:sp>
      <p:pic>
        <p:nvPicPr>
          <p:cNvPr id="5" name="Slika 4" descr="https://druzinskitrenutki.files.wordpress.com/2011/05/cartoon-children-playing.jpg?w=300&amp;h=200"/>
          <p:cNvPicPr/>
          <p:nvPr/>
        </p:nvPicPr>
        <p:blipFill>
          <a:blip r:embed="rId3" cstate="print">
            <a:clrChange>
              <a:clrFrom>
                <a:srgbClr val="FEFEF2"/>
              </a:clrFrom>
              <a:clrTo>
                <a:srgbClr val="FEFE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789040"/>
            <a:ext cx="15121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sl-SI" sz="3600" dirty="0"/>
              <a:t>Jih  še  poznate?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032448" cy="59046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l-SI" sz="2900" b="1" dirty="0">
                <a:solidFill>
                  <a:srgbClr val="00B050"/>
                </a:solidFill>
                <a:latin typeface="+mj-lt"/>
              </a:rPr>
              <a:t>Slepa miš</a:t>
            </a:r>
            <a:endParaRPr lang="sl-SI" sz="4800" dirty="0">
              <a:latin typeface="+mj-lt"/>
            </a:endParaRPr>
          </a:p>
          <a:p>
            <a:pPr algn="just">
              <a:buNone/>
            </a:pPr>
            <a:r>
              <a:rPr lang="sl-SI" sz="2900" b="1" dirty="0">
                <a:latin typeface="+mj-lt"/>
              </a:rPr>
              <a:t>Pripomočki:</a:t>
            </a:r>
            <a:r>
              <a:rPr lang="sl-SI" sz="2900" dirty="0">
                <a:latin typeface="+mj-lt"/>
              </a:rPr>
              <a:t> prostor za lovljenje</a:t>
            </a:r>
          </a:p>
          <a:p>
            <a:pPr algn="just">
              <a:buNone/>
            </a:pPr>
            <a:endParaRPr lang="sl-SI" sz="2900" b="1" dirty="0">
              <a:latin typeface="+mj-lt"/>
            </a:endParaRPr>
          </a:p>
          <a:p>
            <a:pPr algn="just">
              <a:buNone/>
            </a:pPr>
            <a:r>
              <a:rPr lang="sl-SI" sz="2900" b="1" dirty="0">
                <a:latin typeface="Calibri" pitchFamily="34" charset="0"/>
              </a:rPr>
              <a:t>Priprava: </a:t>
            </a:r>
            <a:r>
              <a:rPr lang="sl-SI" sz="2900" dirty="0">
                <a:latin typeface="Calibri" pitchFamily="34" charset="0"/>
              </a:rPr>
              <a:t>Določimo igralca – "slepo miš", ki mu zavežemo oči in ga postavimo na sredino igrišča.</a:t>
            </a:r>
          </a:p>
          <a:p>
            <a:pPr algn="just">
              <a:buNone/>
            </a:pPr>
            <a:endParaRPr lang="sl-SI" sz="2900" b="1" dirty="0">
              <a:latin typeface="+mj-lt"/>
            </a:endParaRPr>
          </a:p>
          <a:p>
            <a:pPr algn="just">
              <a:buNone/>
            </a:pPr>
            <a:endParaRPr lang="sl-SI" sz="2900" b="1" dirty="0">
              <a:latin typeface="+mj-lt"/>
            </a:endParaRPr>
          </a:p>
          <a:p>
            <a:pPr algn="just">
              <a:buNone/>
            </a:pPr>
            <a:r>
              <a:rPr lang="sl-SI" sz="2900" b="1" dirty="0">
                <a:latin typeface="+mj-lt"/>
              </a:rPr>
              <a:t>Pravila igre:</a:t>
            </a:r>
            <a:r>
              <a:rPr lang="sl-SI" sz="2900" dirty="0">
                <a:latin typeface="+mj-lt"/>
              </a:rPr>
              <a:t> </a:t>
            </a:r>
            <a:r>
              <a:rPr lang="sl-SI" sz="2900" dirty="0">
                <a:latin typeface="Calibri" pitchFamily="34" charset="0"/>
              </a:rPr>
              <a:t>Ostali igralci se toliko odmaknejo od slepe miši, da jih ta ne doseže. Slepa miš čim pogosteje sprašuje: „Miške, kje ste?” Igralci se oglašajo z glasnim: „Tukaj,” in poskušajo ubežati slepi miši. Pri igri je treba paziti, da teren ni preveč razgiban in da ni nevarnih predmetov, v katere bi se igralec, ki je slepa miš, lahko zaletel.</a:t>
            </a:r>
          </a:p>
          <a:p>
            <a:pPr algn="just"/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392488" cy="547260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l-SI" sz="2900" b="1" dirty="0">
                <a:solidFill>
                  <a:srgbClr val="9933FF"/>
                </a:solidFill>
                <a:latin typeface="+mj-lt"/>
              </a:rPr>
              <a:t>Gospodična, koliko je ura?</a:t>
            </a:r>
          </a:p>
          <a:p>
            <a:pPr algn="ctr">
              <a:buNone/>
            </a:pPr>
            <a:endParaRPr lang="sl-SI" sz="2900" dirty="0">
              <a:latin typeface="+mj-lt"/>
            </a:endParaRPr>
          </a:p>
          <a:p>
            <a:pPr>
              <a:buNone/>
            </a:pPr>
            <a:r>
              <a:rPr lang="sl-SI" sz="2900" b="1" dirty="0">
                <a:latin typeface="+mj-lt"/>
              </a:rPr>
              <a:t>Pripomočki</a:t>
            </a:r>
            <a:r>
              <a:rPr lang="sl-SI" sz="2900" dirty="0">
                <a:latin typeface="+mj-lt"/>
              </a:rPr>
              <a:t>: večji  prostor</a:t>
            </a:r>
            <a:br>
              <a:rPr lang="sl-SI" sz="2900" dirty="0">
                <a:latin typeface="+mj-lt"/>
              </a:rPr>
            </a:br>
            <a:endParaRPr lang="sl-SI" sz="2900" dirty="0">
              <a:latin typeface="+mj-lt"/>
            </a:endParaRPr>
          </a:p>
          <a:p>
            <a:pPr algn="just">
              <a:buNone/>
            </a:pPr>
            <a:r>
              <a:rPr lang="sl-SI" sz="2900" b="1" dirty="0">
                <a:latin typeface="+mj-lt"/>
              </a:rPr>
              <a:t>Priprava</a:t>
            </a:r>
            <a:r>
              <a:rPr lang="sl-SI" sz="2900" dirty="0">
                <a:latin typeface="+mj-lt"/>
              </a:rPr>
              <a:t>: Na tla narišemo črto, za katero se postavijo igralci, gospodična pa nekaj metrov od igralcev okrog sebe nariše krog.</a:t>
            </a:r>
          </a:p>
          <a:p>
            <a:pPr algn="just">
              <a:buNone/>
            </a:pPr>
            <a:endParaRPr lang="sl-SI" sz="2900" b="1" dirty="0">
              <a:latin typeface="+mj-lt"/>
            </a:endParaRPr>
          </a:p>
          <a:p>
            <a:pPr algn="just">
              <a:buNone/>
            </a:pPr>
            <a:r>
              <a:rPr lang="sl-SI" sz="2900" b="1" dirty="0">
                <a:latin typeface="+mj-lt"/>
              </a:rPr>
              <a:t>Pravila igre</a:t>
            </a:r>
            <a:r>
              <a:rPr lang="sl-SI" sz="2900" dirty="0">
                <a:latin typeface="+mj-lt"/>
              </a:rPr>
              <a:t>: Eden od igralcev vpraša: </a:t>
            </a:r>
            <a:r>
              <a:rPr lang="sl-SI" sz="2900" dirty="0">
                <a:latin typeface="Calibri" pitchFamily="34" charset="0"/>
              </a:rPr>
              <a:t>„</a:t>
            </a:r>
            <a:r>
              <a:rPr lang="sl-SI" sz="2900" dirty="0">
                <a:latin typeface="+mj-lt"/>
              </a:rPr>
              <a:t>Gospodična, koliko je ura?</a:t>
            </a:r>
            <a:r>
              <a:rPr lang="sl-SI" sz="2900" dirty="0">
                <a:latin typeface="Calibri" pitchFamily="34" charset="0"/>
              </a:rPr>
              <a:t>”</a:t>
            </a:r>
            <a:r>
              <a:rPr lang="sl-SI" sz="2900" dirty="0">
                <a:latin typeface="+mj-lt"/>
              </a:rPr>
              <a:t> Gospodična odgovarja s številkami in smerjo gibanja, na primer: </a:t>
            </a:r>
            <a:r>
              <a:rPr lang="sl-SI" sz="2900" dirty="0">
                <a:latin typeface="Calibri" pitchFamily="34" charset="0"/>
              </a:rPr>
              <a:t>„</a:t>
            </a:r>
            <a:r>
              <a:rPr lang="sl-SI" sz="2900" dirty="0">
                <a:latin typeface="+mj-lt"/>
              </a:rPr>
              <a:t>Enega velikega nazaj in tri male naprej.</a:t>
            </a:r>
            <a:r>
              <a:rPr lang="sl-SI" sz="2900" dirty="0">
                <a:latin typeface="Calibri" pitchFamily="34" charset="0"/>
              </a:rPr>
              <a:t>”</a:t>
            </a:r>
            <a:r>
              <a:rPr lang="sl-SI" sz="2900" dirty="0">
                <a:latin typeface="+mj-lt"/>
              </a:rPr>
              <a:t> Igralci se glede na odgovore gospodične pomikajo naprej in nazaj za različno dolge korake. Igralec, ki se prvi dotakne gospodične, v naslednji igri postane gospodična.</a:t>
            </a:r>
          </a:p>
          <a:p>
            <a:endParaRPr lang="sl-SI" sz="2900" dirty="0"/>
          </a:p>
        </p:txBody>
      </p:sp>
      <p:pic>
        <p:nvPicPr>
          <p:cNvPr id="5" name="Slika 4" descr="http://photos.gograph.com/thumbs/CSP/CSP274/k2746320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5877272"/>
            <a:ext cx="108012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http://4.bp.blogspot.com/_KJO87NhukWg/TP1_z50-J7I/AAAAAAAAAAM/fVxWSMbMHU8/s1600/girl+chase+boy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636912"/>
            <a:ext cx="7920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3970784" cy="56166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l-SI" b="1" dirty="0" err="1">
                <a:solidFill>
                  <a:srgbClr val="9933FF"/>
                </a:solidFill>
                <a:latin typeface="Calibri" pitchFamily="34" charset="0"/>
              </a:rPr>
              <a:t>Okamenele</a:t>
            </a:r>
            <a:r>
              <a:rPr lang="sl-SI" b="1" dirty="0">
                <a:solidFill>
                  <a:srgbClr val="9933FF"/>
                </a:solidFill>
                <a:latin typeface="Calibri" pitchFamily="34" charset="0"/>
              </a:rPr>
              <a:t>  babe</a:t>
            </a:r>
          </a:p>
          <a:p>
            <a:pPr>
              <a:buNone/>
            </a:pPr>
            <a:endParaRPr lang="sl-SI" b="1" dirty="0">
              <a:solidFill>
                <a:srgbClr val="9933FF"/>
              </a:solidFill>
              <a:latin typeface="Calibri" pitchFamily="34" charset="0"/>
            </a:endParaRPr>
          </a:p>
          <a:p>
            <a:pPr>
              <a:buNone/>
            </a:pPr>
            <a:r>
              <a:rPr lang="sl-SI" b="1" dirty="0">
                <a:latin typeface="Calibri" pitchFamily="34" charset="0"/>
              </a:rPr>
              <a:t>Pripomočki</a:t>
            </a:r>
            <a:r>
              <a:rPr lang="sl-SI" dirty="0">
                <a:latin typeface="Calibri" pitchFamily="34" charset="0"/>
              </a:rPr>
              <a:t>: prostor za lovljenje</a:t>
            </a:r>
          </a:p>
          <a:p>
            <a:endParaRPr lang="sl-SI" dirty="0">
              <a:latin typeface="Calibri" pitchFamily="34" charset="0"/>
            </a:endParaRPr>
          </a:p>
          <a:p>
            <a:pPr>
              <a:buNone/>
            </a:pPr>
            <a:r>
              <a:rPr lang="sl-SI" b="1" dirty="0">
                <a:latin typeface="Calibri" pitchFamily="34" charset="0"/>
              </a:rPr>
              <a:t>Priprava</a:t>
            </a:r>
            <a:r>
              <a:rPr lang="sl-SI" dirty="0">
                <a:latin typeface="Calibri" pitchFamily="34" charset="0"/>
              </a:rPr>
              <a:t>: Določimo tistega, ki bo lovil.</a:t>
            </a:r>
          </a:p>
          <a:p>
            <a:endParaRPr lang="sl-SI" dirty="0">
              <a:latin typeface="Calibri" pitchFamily="34" charset="0"/>
            </a:endParaRPr>
          </a:p>
          <a:p>
            <a:pPr algn="just">
              <a:buNone/>
            </a:pPr>
            <a:r>
              <a:rPr lang="sl-SI" b="1" dirty="0">
                <a:latin typeface="Calibri" pitchFamily="34" charset="0"/>
              </a:rPr>
              <a:t>Pravila igre</a:t>
            </a:r>
            <a:r>
              <a:rPr lang="sl-SI" dirty="0">
                <a:latin typeface="Calibri" pitchFamily="34" charset="0"/>
              </a:rPr>
              <a:t>: Igralci se razpršijo, lovilec pa jih poskuša ujeti. Kogar ujame (se ga dotakne), postane </a:t>
            </a:r>
            <a:r>
              <a:rPr lang="sl-SI" dirty="0" err="1">
                <a:latin typeface="Calibri" pitchFamily="34" charset="0"/>
              </a:rPr>
              <a:t>okamenel</a:t>
            </a:r>
            <a:r>
              <a:rPr lang="sl-SI" dirty="0">
                <a:latin typeface="Calibri" pitchFamily="34" charset="0"/>
              </a:rPr>
              <a:t> (postavi se v razkorak in se ne sme premikati). Reši ga lahko drug igralec tako, da se mu splazi med nogami. Igra se zaključi, ko so vsi igralci </a:t>
            </a:r>
            <a:r>
              <a:rPr lang="sl-SI" dirty="0" err="1">
                <a:latin typeface="Calibri" pitchFamily="34" charset="0"/>
              </a:rPr>
              <a:t>okameneli</a:t>
            </a:r>
            <a:r>
              <a:rPr lang="sl-SI" dirty="0">
                <a:latin typeface="Calibri" pitchFamily="34" charset="0"/>
              </a:rPr>
              <a:t>, tj. ko lovilec ujame vse igralce. Da je igra bolj zanimiva, lahko določimo več lovilcev.</a:t>
            </a:r>
          </a:p>
          <a:p>
            <a:endParaRPr lang="sl-SI" sz="1800" dirty="0">
              <a:latin typeface="Calibri" pitchFamily="34" charset="0"/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16016" y="908720"/>
            <a:ext cx="4104456" cy="59492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l-SI" b="1" dirty="0">
                <a:solidFill>
                  <a:srgbClr val="FF3399"/>
                </a:solidFill>
                <a:latin typeface="+mj-lt"/>
              </a:rPr>
              <a:t>Skrivalnice</a:t>
            </a:r>
          </a:p>
          <a:p>
            <a:pPr algn="just">
              <a:buNone/>
            </a:pPr>
            <a:endParaRPr lang="sl-SI" dirty="0">
              <a:latin typeface="+mj-lt"/>
            </a:endParaRPr>
          </a:p>
          <a:p>
            <a:pPr>
              <a:buNone/>
            </a:pPr>
            <a:r>
              <a:rPr lang="sl-SI" b="1" dirty="0">
                <a:latin typeface="+mj-lt"/>
              </a:rPr>
              <a:t>Pripomočki</a:t>
            </a:r>
            <a:r>
              <a:rPr lang="sl-SI" dirty="0">
                <a:latin typeface="+mj-lt"/>
              </a:rPr>
              <a:t>: prostor za skrivanje</a:t>
            </a:r>
            <a:br>
              <a:rPr lang="sl-SI" dirty="0">
                <a:latin typeface="+mj-lt"/>
              </a:rPr>
            </a:br>
            <a:endParaRPr lang="sl-SI" dirty="0">
              <a:latin typeface="+mj-lt"/>
            </a:endParaRPr>
          </a:p>
          <a:p>
            <a:pPr>
              <a:buNone/>
            </a:pPr>
            <a:r>
              <a:rPr lang="sl-SI" b="1" dirty="0">
                <a:latin typeface="+mj-lt"/>
              </a:rPr>
              <a:t>Priprava</a:t>
            </a:r>
            <a:r>
              <a:rPr lang="sl-SI" dirty="0">
                <a:latin typeface="+mj-lt"/>
              </a:rPr>
              <a:t>: Eden izmed igralcev je iskalec, drugi so </a:t>
            </a:r>
            <a:r>
              <a:rPr lang="sl-SI" dirty="0" err="1">
                <a:latin typeface="+mj-lt"/>
              </a:rPr>
              <a:t>iskanci</a:t>
            </a:r>
            <a:r>
              <a:rPr lang="sl-SI" dirty="0">
                <a:latin typeface="+mj-lt"/>
              </a:rPr>
              <a:t>.</a:t>
            </a:r>
            <a:br>
              <a:rPr lang="sl-SI" dirty="0">
                <a:latin typeface="+mj-lt"/>
              </a:rPr>
            </a:br>
            <a:endParaRPr lang="sl-SI" dirty="0">
              <a:latin typeface="+mj-lt"/>
            </a:endParaRPr>
          </a:p>
          <a:p>
            <a:pPr algn="just">
              <a:buNone/>
            </a:pPr>
            <a:r>
              <a:rPr lang="sl-SI" b="1" dirty="0">
                <a:latin typeface="+mj-lt"/>
              </a:rPr>
              <a:t>Pravila igre</a:t>
            </a:r>
            <a:r>
              <a:rPr lang="sl-SI" dirty="0">
                <a:latin typeface="+mj-lt"/>
              </a:rPr>
              <a:t>: Iskalec miži in šteje do dogovorjenega števila, medtem se ostali skrijejo. Ko iskalec konča s štetjem, začne iskati igralce in ko katerega zagleda, teče do mesta, kjer je mižal, udari po njem in ga "</a:t>
            </a:r>
            <a:r>
              <a:rPr lang="sl-SI" i="1" dirty="0" err="1">
                <a:latin typeface="+mj-lt"/>
              </a:rPr>
              <a:t>pofočka</a:t>
            </a:r>
            <a:r>
              <a:rPr lang="sl-SI" dirty="0">
                <a:latin typeface="+mj-lt"/>
              </a:rPr>
              <a:t>" z vzklikom: </a:t>
            </a:r>
            <a:r>
              <a:rPr lang="sl-SI" sz="2800" dirty="0">
                <a:latin typeface="Calibri" pitchFamily="34" charset="0"/>
              </a:rPr>
              <a:t>„</a:t>
            </a:r>
            <a:r>
              <a:rPr lang="sl-SI" dirty="0">
                <a:latin typeface="+mj-lt"/>
              </a:rPr>
              <a:t>En, dva, tri – ime igralca, ki ga je našel.</a:t>
            </a:r>
            <a:r>
              <a:rPr lang="sl-SI" sz="2800" dirty="0">
                <a:latin typeface="Calibri" pitchFamily="34" charset="0"/>
              </a:rPr>
              <a:t>”</a:t>
            </a:r>
            <a:r>
              <a:rPr lang="sl-SI" dirty="0">
                <a:latin typeface="+mj-lt"/>
              </a:rPr>
              <a:t> Če se preveč oddalji od mesta, se lahko </a:t>
            </a:r>
            <a:r>
              <a:rPr lang="sl-SI" dirty="0"/>
              <a:t>"</a:t>
            </a:r>
            <a:r>
              <a:rPr lang="sl-SI" dirty="0" err="1">
                <a:latin typeface="+mj-lt"/>
              </a:rPr>
              <a:t>pofočka</a:t>
            </a:r>
            <a:r>
              <a:rPr lang="sl-SI" dirty="0"/>
              <a:t>"</a:t>
            </a:r>
            <a:r>
              <a:rPr lang="sl-SI" dirty="0">
                <a:latin typeface="+mj-lt"/>
              </a:rPr>
              <a:t> drug igralec in s tem mora iskalec igro z mižanjem ponoviti. Če mu uspe </a:t>
            </a:r>
            <a:r>
              <a:rPr lang="sl-SI" dirty="0"/>
              <a:t>"</a:t>
            </a:r>
            <a:r>
              <a:rPr lang="sl-SI" dirty="0" err="1">
                <a:latin typeface="+mj-lt"/>
              </a:rPr>
              <a:t>pofočkati</a:t>
            </a:r>
            <a:r>
              <a:rPr lang="sl-SI" dirty="0"/>
              <a:t>"</a:t>
            </a:r>
            <a:r>
              <a:rPr lang="sl-SI" dirty="0">
                <a:latin typeface="+mj-lt"/>
              </a:rPr>
              <a:t> vse igralce, naslednji miži prvi, ki ga je</a:t>
            </a:r>
            <a:r>
              <a:rPr lang="sl-SI" dirty="0"/>
              <a:t> </a:t>
            </a:r>
            <a:r>
              <a:rPr lang="sl-SI" dirty="0" err="1">
                <a:latin typeface="+mj-lt"/>
              </a:rPr>
              <a:t>pofočkal</a:t>
            </a:r>
            <a:r>
              <a:rPr lang="sl-SI" dirty="0">
                <a:latin typeface="+mj-lt"/>
              </a:rPr>
              <a:t>.</a:t>
            </a:r>
          </a:p>
          <a:p>
            <a:endParaRPr lang="sl-SI" dirty="0"/>
          </a:p>
        </p:txBody>
      </p:sp>
      <p:pic>
        <p:nvPicPr>
          <p:cNvPr id="5" name="Slika 4" descr="http://irememberthatdaywhen.files.wordpress.com/2012/11/hide_and_go_seek_ink3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134" b="5051"/>
          <a:stretch>
            <a:fillRect/>
          </a:stretch>
        </p:blipFill>
        <p:spPr bwMode="auto">
          <a:xfrm>
            <a:off x="7740352" y="692696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540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Potek</vt:lpstr>
      <vt:lpstr>Opis  igre </vt:lpstr>
      <vt:lpstr>Opis  igre  vsebuje:</vt:lpstr>
      <vt:lpstr>Jih  še  poznate?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  igre</dc:title>
  <dc:creator>Irena</dc:creator>
  <cp:lastModifiedBy>Jana Špilar Dodič</cp:lastModifiedBy>
  <cp:revision>10</cp:revision>
  <dcterms:created xsi:type="dcterms:W3CDTF">2016-02-10T19:34:02Z</dcterms:created>
  <dcterms:modified xsi:type="dcterms:W3CDTF">2020-03-29T11:56:03Z</dcterms:modified>
</cp:coreProperties>
</file>