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Tahoma" panose="020B0604030504040204" pitchFamily="34" charset="0"/>
      <p:regular r:id="rId11"/>
      <p:bold r:id="rId12"/>
    </p:embeddedFont>
    <p:embeddedFont>
      <p:font typeface="Lato" panose="020B0604020202020204" charset="-18"/>
      <p:regular r:id="rId13"/>
      <p:bold r:id="rId14"/>
      <p:italic r:id="rId15"/>
      <p:boldItalic r:id="rId16"/>
    </p:embeddedFont>
    <p:embeddedFont>
      <p:font typeface="Montserrat" panose="020B0604020202020204" charset="-18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7371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353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441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38e9e95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e38e9e95e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258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e38e9e95e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e38e9e95e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18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e38e9e95e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e38e9e95e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715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e38e9e95e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e38e9e95e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9041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6927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593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226400" y="274573"/>
            <a:ext cx="21915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654"/>
            <a:ext cx="5153705" cy="6845694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2104533"/>
            <a:ext cx="5017500" cy="21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5233233"/>
            <a:ext cx="3470700" cy="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6857248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712900"/>
            <a:ext cx="47760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3524166"/>
            <a:ext cx="4776000" cy="16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5pPr>
            <a:lvl6pPr marL="2743200" lvl="5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marL="3200400" lvl="6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7pPr>
            <a:lvl8pPr marL="3657600" lvl="7" indent="-308609" algn="l" rtl="0"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8pPr>
            <a:lvl9pPr marL="4114800" lvl="8" indent="-308609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6857248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737333"/>
            <a:ext cx="4587000" cy="15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2090067"/>
            <a:ext cx="7038900" cy="3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2090067"/>
            <a:ext cx="3403200" cy="3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2090067"/>
            <a:ext cx="3403200" cy="3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3798900" cy="19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2630067"/>
            <a:ext cx="3798900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6857829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1155700"/>
            <a:ext cx="4587000" cy="46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2211100"/>
            <a:ext cx="3036300" cy="23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4717333"/>
            <a:ext cx="3036300" cy="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2262133"/>
            <a:ext cx="3676800" cy="31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5504636"/>
            <a:ext cx="698925" cy="912853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5740500"/>
            <a:ext cx="6936000" cy="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oE6nEt3uR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PveVwQhNnq8" TargetMode="External"/><Relationship Id="rId5" Type="http://schemas.openxmlformats.org/officeDocument/2006/relationships/hyperlink" Target="https://www.youtube.com/watch?v=xnobktms0TM" TargetMode="External"/><Relationship Id="rId4" Type="http://schemas.openxmlformats.org/officeDocument/2006/relationships/hyperlink" Target="https://www.youtube.com/watch?v=MGL047HMxS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ctrTitle"/>
          </p:nvPr>
        </p:nvSpPr>
        <p:spPr>
          <a:xfrm>
            <a:off x="3537150" y="2104533"/>
            <a:ext cx="5017500" cy="21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lang="en-US" sz="4000" b="1" i="0" u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KJE SO MEJE RAZVOJA ZNANOSTI IN TEHNOLOGIJE</a:t>
            </a:r>
            <a:br>
              <a:rPr lang="en-US" sz="4000" b="1" i="0" u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000" b="1" i="0" u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4000" b="1" i="0" u="none" dirty="0" err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učbenik</a:t>
            </a:r>
            <a:r>
              <a:rPr lang="en-US" sz="4000" b="1" i="0" u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str. </a:t>
            </a:r>
            <a:r>
              <a:rPr lang="sl-SI" b="1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5</a:t>
            </a:r>
            <a:r>
              <a:rPr lang="en-US" sz="4000" b="1" i="0" u="none" dirty="0" smtClean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lang="en-US" sz="4000" b="1" i="0" u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sl-SI" sz="4000" b="1" i="0" u="none" dirty="0" smtClean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5</a:t>
            </a:r>
            <a:r>
              <a:rPr lang="en-US" sz="4000" b="1" i="0" u="none" dirty="0" smtClean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5</a:t>
            </a:r>
            <a:r>
              <a:rPr lang="en-US" sz="4000" b="1" i="0" u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lang="en-US" sz="4000" b="1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1. RAČUNALNIK – DANES NEPOGREŠLJIV PRIPOMOČEK</a:t>
            </a:r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Kaj je računalnik?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Kako računalnik vpliva na naš vsakdan?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Kdaj so se pojavili prvi računalniki in kako so izgledali? Čemu so bili namenjeni?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Kdaj se je pojavil prvi PC?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Kaj nam omogoča internet?</a:t>
            </a: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 sz="32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225" y="324825"/>
            <a:ext cx="7621050" cy="611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" name="Google Shape;16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" y="1509713"/>
            <a:ext cx="8001000" cy="38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https://www.youtube.com/watch?v=4oE6nEt3uRM</a:t>
            </a:r>
            <a:r>
              <a:rPr lang="en-US" sz="2400"/>
              <a:t>  Razvoj sistema Windows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https://www.youtube.com/watch?v=MGL047HMxSk</a:t>
            </a:r>
            <a:r>
              <a:rPr lang="en-US" sz="2400"/>
              <a:t>  Razvoj prenosnega računalnika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5"/>
              </a:rPr>
              <a:t>https://www.youtube.com/watch?v=xnobktms0TM</a:t>
            </a:r>
            <a:r>
              <a:rPr lang="en-US" sz="2400"/>
              <a:t>  Razvoj mobilnega telefona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6"/>
              </a:rPr>
              <a:t>https://www.youtube.com/watch?v=PveVwQhNnq8</a:t>
            </a:r>
            <a:r>
              <a:rPr lang="en-US" sz="2400"/>
              <a:t> Razvoj televizorja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1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2. RAZVOJ DRUGIH ZNANSTVENIH PODROČIJ</a:t>
            </a:r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Kakšne</a:t>
            </a:r>
            <a:r>
              <a:rPr lang="en-US" sz="32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novosti</a:t>
            </a:r>
            <a:r>
              <a:rPr lang="en-US" sz="32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je </a:t>
            </a:r>
            <a:r>
              <a:rPr lang="en-US" sz="3200" b="0" i="0" u="none" dirty="0" err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prinesla</a:t>
            </a:r>
            <a:r>
              <a:rPr lang="en-US" sz="32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medicina</a:t>
            </a:r>
            <a:r>
              <a:rPr lang="sl-SI" sz="3200" dirty="0" smtClean="0">
                <a:latin typeface="Tahoma"/>
                <a:ea typeface="Tahoma"/>
                <a:cs typeface="Tahoma"/>
                <a:sym typeface="Tahoma"/>
              </a:rPr>
              <a:t>?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endParaRPr lang="sl-SI" sz="3200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sl-SI" sz="3200" dirty="0" smtClean="0">
                <a:latin typeface="Tahoma"/>
                <a:ea typeface="Tahoma"/>
                <a:cs typeface="Tahoma"/>
                <a:sym typeface="Tahoma"/>
              </a:rPr>
              <a:t>Kakšne novosti je prineslo letalstvo?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endParaRPr lang="sl-SI" sz="3200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sl-SI" sz="3200" dirty="0" smtClean="0">
                <a:latin typeface="Tahoma"/>
                <a:ea typeface="Tahoma"/>
                <a:cs typeface="Tahoma"/>
                <a:sym typeface="Tahoma"/>
              </a:rPr>
              <a:t>Kakšne novosti prinese </a:t>
            </a:r>
            <a:r>
              <a:rPr lang="sl-SI" sz="3200" smtClean="0">
                <a:latin typeface="Tahoma"/>
                <a:ea typeface="Tahoma"/>
                <a:cs typeface="Tahoma"/>
                <a:sym typeface="Tahoma"/>
              </a:rPr>
              <a:t>raziskovanje vesolja?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lang="en-US" sz="4000" b="1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3. ALI  NAPREDEK V TEHNOLOGIJI PRINAŠA LE DOBRE STVARI</a:t>
            </a:r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Kakšne so negativne posledice, ki jih prinaša tehnološki razvoj?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Kakšne probleme prinaša ozonska luknja in učinki tople grede?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Kakšne so  posledice onesnaževanja in segrevanja ozračja?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139</Words>
  <Application>Microsoft Office PowerPoint</Application>
  <PresentationFormat>Diaprojekcija na zaslonu (4:3)</PresentationFormat>
  <Paragraphs>21</Paragraphs>
  <Slides>8</Slides>
  <Notes>8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Tahoma</vt:lpstr>
      <vt:lpstr>Lato</vt:lpstr>
      <vt:lpstr>Montserrat</vt:lpstr>
      <vt:lpstr>Noto Sans Symbols</vt:lpstr>
      <vt:lpstr>Arial</vt:lpstr>
      <vt:lpstr>Focus</vt:lpstr>
      <vt:lpstr>KJE SO MEJE RAZVOJA ZNANOSTI IN TEHNOLOGIJE (učbenik str. 54, 55)</vt:lpstr>
      <vt:lpstr>1. RAČUNALNIK – DANES NEPOGREŠLJIV PRIPOMOČEK</vt:lpstr>
      <vt:lpstr>PowerPointova predstavitev</vt:lpstr>
      <vt:lpstr>PowerPointova predstavitev</vt:lpstr>
      <vt:lpstr>PowerPointova predstavitev</vt:lpstr>
      <vt:lpstr>PowerPointova predstavitev</vt:lpstr>
      <vt:lpstr>2. RAZVOJ DRUGIH ZNANSTVENIH PODROČIJ</vt:lpstr>
      <vt:lpstr>3. ALI  NAPREDEK V TEHNOLOGIJI PRINAŠA LE DOBRE STVARI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KJE SO MEJE RAZVOJA ZNANOSTI IN TEHNOLOGIJE (učbenik str. 54, 55)</dc:title>
  <cp:lastModifiedBy>Zgodovina</cp:lastModifiedBy>
  <cp:revision>3</cp:revision>
  <dcterms:modified xsi:type="dcterms:W3CDTF">2020-03-11T07:14:01Z</dcterms:modified>
</cp:coreProperties>
</file>