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69" r:id="rId5"/>
    <p:sldId id="261" r:id="rId6"/>
    <p:sldId id="264" r:id="rId7"/>
    <p:sldId id="263" r:id="rId8"/>
    <p:sldId id="265" r:id="rId9"/>
    <p:sldId id="267" r:id="rId10"/>
    <p:sldId id="270" r:id="rId11"/>
    <p:sldId id="268" r:id="rId1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8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108101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2" y="4394042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750337"/>
            <a:ext cx="878916" cy="1356442"/>
          </a:xfrm>
        </p:spPr>
        <p:txBody>
          <a:bodyPr/>
          <a:lstStyle/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82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28628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5929622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4711619"/>
            <a:ext cx="7210394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3" y="609600"/>
            <a:ext cx="721039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5169586"/>
            <a:ext cx="7210397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3" y="4711312"/>
            <a:ext cx="865613" cy="1090789"/>
          </a:xfrm>
        </p:spPr>
        <p:txBody>
          <a:bodyPr/>
          <a:lstStyle/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9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28628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5929622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609597"/>
            <a:ext cx="721039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3" y="4711618"/>
            <a:ext cx="7210394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3" y="4711618"/>
            <a:ext cx="865613" cy="1090789"/>
          </a:xfrm>
        </p:spPr>
        <p:txBody>
          <a:bodyPr/>
          <a:lstStyle/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53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28628"/>
            <a:ext cx="7828359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5929622"/>
            <a:ext cx="1202248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609601"/>
            <a:ext cx="6539158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3653379"/>
            <a:ext cx="611743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3" y="4711618"/>
            <a:ext cx="7210394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3" y="4709928"/>
            <a:ext cx="865613" cy="1090789"/>
          </a:xfrm>
        </p:spPr>
        <p:txBody>
          <a:bodyPr/>
          <a:lstStyle/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74811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30335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5063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28628"/>
            <a:ext cx="7828359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5929622"/>
            <a:ext cx="1202248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" y="4567988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4567988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4711618"/>
            <a:ext cx="7210397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5300152"/>
            <a:ext cx="7210397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3" y="4709928"/>
            <a:ext cx="865613" cy="1090789"/>
          </a:xfrm>
        </p:spPr>
        <p:txBody>
          <a:bodyPr/>
          <a:lstStyle/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05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753228"/>
            <a:ext cx="7218720" cy="108093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2336873"/>
            <a:ext cx="230252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2" y="3022676"/>
            <a:ext cx="2287277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2336873"/>
            <a:ext cx="22974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3022676"/>
            <a:ext cx="229743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8" y="2336873"/>
            <a:ext cx="23025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8" y="3022676"/>
            <a:ext cx="2302519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07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753228"/>
            <a:ext cx="7210395" cy="108093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40" y="4297503"/>
            <a:ext cx="228727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40" y="2336873"/>
            <a:ext cx="22872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40" y="4873765"/>
            <a:ext cx="228727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4297503"/>
            <a:ext cx="22974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2336873"/>
            <a:ext cx="229743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9" y="4873764"/>
            <a:ext cx="230047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10" y="4297503"/>
            <a:ext cx="229762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9" y="2336873"/>
            <a:ext cx="229762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4873762"/>
            <a:ext cx="2300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5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69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448782" y="2040422"/>
            <a:ext cx="5106988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200778" y="5543430"/>
            <a:ext cx="1602997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4" y="609597"/>
            <a:ext cx="805352" cy="435376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600"/>
            <a:ext cx="6652503" cy="532658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5936190"/>
            <a:ext cx="2057400" cy="365125"/>
          </a:xfrm>
        </p:spPr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2" y="5936191"/>
            <a:ext cx="4595104" cy="365125"/>
          </a:xfrm>
        </p:spPr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4" y="5398636"/>
            <a:ext cx="865613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38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7828359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4087901"/>
            <a:ext cx="1202248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0" y="2726267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869895"/>
            <a:ext cx="7210395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4232174"/>
            <a:ext cx="7210395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3" y="2869898"/>
            <a:ext cx="865613" cy="1090789"/>
          </a:xfrm>
        </p:spPr>
        <p:txBody>
          <a:bodyPr/>
          <a:lstStyle/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3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1" y="2336873"/>
            <a:ext cx="3523769" cy="359931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3" y="2336873"/>
            <a:ext cx="3525044" cy="359931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0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753232"/>
            <a:ext cx="7210397" cy="108093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4" y="2336876"/>
            <a:ext cx="3354245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3" y="3030011"/>
            <a:ext cx="3523766" cy="29061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2336873"/>
            <a:ext cx="3355521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4" y="3030011"/>
            <a:ext cx="3525044" cy="29061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6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90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26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753227"/>
            <a:ext cx="721039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6"/>
            <a:ext cx="4206252" cy="359931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2336875"/>
            <a:ext cx="2842559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9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828359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1" y="1971234"/>
            <a:ext cx="1202248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4" y="753228"/>
            <a:ext cx="7210393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1" y="2336874"/>
            <a:ext cx="406938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2336876"/>
            <a:ext cx="2907192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8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242" y="753228"/>
            <a:ext cx="7210396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2336873"/>
            <a:ext cx="721039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3236" y="593619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47437-968B-4AB4-928D-9F2495763E1E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25.3.2020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242" y="5936191"/>
            <a:ext cx="51529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7093" y="753230"/>
            <a:ext cx="865613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99511-1D34-4754-B8C7-CDCCC28B8C42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967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7230110" cy="1373070"/>
          </a:xfrm>
        </p:spPr>
        <p:txBody>
          <a:bodyPr/>
          <a:lstStyle/>
          <a:p>
            <a:r>
              <a:rPr lang="sl-SI" dirty="0" err="1" smtClean="0"/>
              <a:t>Obpanonske</a:t>
            </a:r>
            <a:r>
              <a:rPr lang="sl-SI" dirty="0" smtClean="0"/>
              <a:t> pokrajine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5"/>
            <a:ext cx="4571998" cy="331942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147194"/>
            <a:ext cx="3635897" cy="269329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4165079"/>
            <a:ext cx="3610703" cy="2693294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8638" y="0"/>
            <a:ext cx="3645362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32345"/>
            <a:ext cx="8375512" cy="668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58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217650"/>
            <a:ext cx="7920880" cy="6325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956" y="5373216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 smtClean="0">
                <a:solidFill>
                  <a:srgbClr val="002060"/>
                </a:solidFill>
              </a:rPr>
              <a:t>PROD IN PESEK</a:t>
            </a:r>
            <a:endParaRPr lang="sl-SI" sz="1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5013176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/>
              <a:t>TERCIARNE KAMNINE</a:t>
            </a:r>
            <a:endParaRPr lang="sl-SI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845834" y="3373465"/>
            <a:ext cx="1916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002060"/>
                </a:solidFill>
              </a:rPr>
              <a:t>OBCESTNA VAS</a:t>
            </a:r>
            <a:endParaRPr lang="sl-SI" sz="16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5936" y="25649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002060"/>
                </a:solidFill>
              </a:rPr>
              <a:t>MOKROTNO DNO</a:t>
            </a:r>
            <a:endParaRPr lang="sl-SI" sz="16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7527" y="191683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/>
              <a:t>RAZLOŽENO NASELJE</a:t>
            </a: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329843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5"/>
            <a:ext cx="8352928" cy="6704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740" y="587727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00B0F0"/>
                </a:solidFill>
              </a:rPr>
              <a:t>Le kje tukaj je Slovenija?</a:t>
            </a:r>
          </a:p>
        </p:txBody>
      </p:sp>
    </p:spTree>
    <p:extLst>
      <p:ext uri="{BB962C8B-B14F-4D97-AF65-F5344CB8AC3E}">
        <p14:creationId xmlns:p14="http://schemas.microsoft.com/office/powerpoint/2010/main" val="216595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5912" y="2073500"/>
            <a:ext cx="8915399" cy="4597756"/>
          </a:xfrm>
        </p:spPr>
        <p:txBody>
          <a:bodyPr>
            <a:normAutofit fontScale="92500" lnSpcReduction="10000"/>
          </a:bodyPr>
          <a:lstStyle/>
          <a:p>
            <a:r>
              <a:rPr lang="sl-SI" sz="3600" dirty="0"/>
              <a:t>Panonska kotlina, katere velik del predstavlja Panonska nižina, je nastala z ugrezanjem površja. Udorino je zalilo Panonsko morje. Ko je to morje odteklo, so udorino zasule reke z različnimi usedlinami. Veter je nanosil prah, ki se je sprijel in nastala je debela plast puhlice. Puhlica je usedlina iz drobnega gradiva, ki so ga v času ledenih dob nanesli veter in reke. Na njej je nastala debela plast ene najbolj rodovitnih črnih prsti - </a:t>
            </a:r>
            <a:r>
              <a:rPr lang="sl-SI" sz="3600" dirty="0">
                <a:solidFill>
                  <a:srgbClr val="FF0000"/>
                </a:solidFill>
              </a:rPr>
              <a:t>černozjom</a:t>
            </a:r>
            <a:r>
              <a:rPr lang="sl-SI" sz="3600" dirty="0"/>
              <a:t>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3932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84447"/>
            <a:ext cx="8816448" cy="5840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42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1. Lega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26717" y="2414147"/>
            <a:ext cx="8327886" cy="37548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4800" b="1" dirty="0">
                <a:effectLst/>
              </a:rPr>
              <a:t>L</a:t>
            </a:r>
            <a:r>
              <a:rPr lang="sl-SI" sz="4800" b="1" dirty="0" smtClean="0">
                <a:effectLst/>
              </a:rPr>
              <a:t>ežijo </a:t>
            </a:r>
            <a:r>
              <a:rPr lang="sl-SI" sz="4800" b="1" dirty="0">
                <a:effectLst/>
              </a:rPr>
              <a:t>na </a:t>
            </a:r>
            <a:r>
              <a:rPr lang="sl-SI" sz="4800" b="1" dirty="0" smtClean="0">
                <a:effectLst/>
              </a:rPr>
              <a:t>V in SV </a:t>
            </a:r>
            <a:r>
              <a:rPr lang="sl-SI" sz="4800" b="1" dirty="0">
                <a:effectLst/>
              </a:rPr>
              <a:t>Slovenije </a:t>
            </a:r>
            <a:endParaRPr lang="sl-SI" sz="4800" b="1" dirty="0" smtClean="0">
              <a:effectLst/>
            </a:endParaRPr>
          </a:p>
          <a:p>
            <a:pPr marL="0" indent="0">
              <a:buNone/>
            </a:pPr>
            <a:r>
              <a:rPr lang="sl-SI" sz="4800" b="1" dirty="0" smtClean="0">
                <a:effectLst/>
              </a:rPr>
              <a:t>Mejijo na </a:t>
            </a:r>
            <a:r>
              <a:rPr lang="sl-SI" sz="4800" b="1" dirty="0" err="1" smtClean="0">
                <a:effectLst/>
              </a:rPr>
              <a:t>Dinarskokraške</a:t>
            </a:r>
            <a:r>
              <a:rPr lang="sl-SI" sz="4800" b="1" dirty="0" smtClean="0">
                <a:effectLst/>
              </a:rPr>
              <a:t> </a:t>
            </a:r>
            <a:r>
              <a:rPr lang="sl-SI" sz="4800" b="1" dirty="0">
                <a:effectLst/>
              </a:rPr>
              <a:t>in </a:t>
            </a:r>
            <a:r>
              <a:rPr lang="sl-SI" sz="4800" b="1" dirty="0" smtClean="0">
                <a:effectLst/>
              </a:rPr>
              <a:t>Predalpske pokrajine. V </a:t>
            </a:r>
            <a:r>
              <a:rPr lang="sl-SI" sz="4800" b="1" dirty="0">
                <a:effectLst/>
              </a:rPr>
              <a:t>naravi so te meje skoraj povsem neopazne.</a:t>
            </a:r>
            <a:endParaRPr lang="sl-SI" sz="4800" b="1" dirty="0"/>
          </a:p>
        </p:txBody>
      </p:sp>
    </p:spTree>
    <p:extLst>
      <p:ext uri="{BB962C8B-B14F-4D97-AF65-F5344CB8AC3E}">
        <p14:creationId xmlns:p14="http://schemas.microsoft.com/office/powerpoint/2010/main" val="269940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0241" y="2034867"/>
            <a:ext cx="8463114" cy="3901327"/>
          </a:xfrm>
        </p:spPr>
        <p:txBody>
          <a:bodyPr>
            <a:noAutofit/>
          </a:bodyPr>
          <a:lstStyle/>
          <a:p>
            <a:r>
              <a:rPr lang="sl-SI" sz="3600" b="1" dirty="0">
                <a:effectLst/>
              </a:rPr>
              <a:t>V </a:t>
            </a:r>
            <a:r>
              <a:rPr lang="sl-SI" sz="3600" b="1" dirty="0" err="1">
                <a:effectLst/>
              </a:rPr>
              <a:t>Obpanonskih</a:t>
            </a:r>
            <a:r>
              <a:rPr lang="sl-SI" sz="3600" b="1" dirty="0">
                <a:effectLst/>
              </a:rPr>
              <a:t> pokrajinah sta dve prevladujoči obliki </a:t>
            </a:r>
            <a:r>
              <a:rPr lang="sl-SI" sz="3600" b="1" dirty="0" smtClean="0">
                <a:effectLst/>
              </a:rPr>
              <a:t>površja – </a:t>
            </a:r>
            <a:r>
              <a:rPr lang="sl-SI" sz="3600" b="1" dirty="0" smtClean="0">
                <a:solidFill>
                  <a:srgbClr val="FF0000"/>
                </a:solidFill>
                <a:effectLst/>
              </a:rPr>
              <a:t>RAVNINE IN GRIČEVJA</a:t>
            </a:r>
          </a:p>
          <a:p>
            <a:endParaRPr lang="sl-SI" sz="3600" b="1" dirty="0" smtClean="0">
              <a:solidFill>
                <a:srgbClr val="FF0000"/>
              </a:solidFill>
              <a:effectLst/>
            </a:endParaRPr>
          </a:p>
          <a:p>
            <a:r>
              <a:rPr lang="sl-SI" sz="2800" b="1" dirty="0">
                <a:effectLst/>
              </a:rPr>
              <a:t>Murska, Dravska in Krška </a:t>
            </a:r>
            <a:r>
              <a:rPr lang="sl-SI" sz="2800" b="1" dirty="0" smtClean="0">
                <a:effectLst/>
              </a:rPr>
              <a:t>ravan</a:t>
            </a:r>
            <a:endParaRPr lang="sl-SI" sz="2800" b="1" dirty="0">
              <a:effectLst/>
            </a:endParaRPr>
          </a:p>
          <a:p>
            <a:pPr marL="0" indent="0">
              <a:buNone/>
            </a:pPr>
            <a:endParaRPr lang="sl-SI" sz="2800" b="1" dirty="0">
              <a:effectLst/>
            </a:endParaRPr>
          </a:p>
          <a:p>
            <a:r>
              <a:rPr lang="sl-SI" sz="2800" b="1" dirty="0" smtClean="0">
                <a:effectLst/>
              </a:rPr>
              <a:t>Goričko</a:t>
            </a:r>
            <a:r>
              <a:rPr lang="sl-SI" sz="2800" b="1" dirty="0">
                <a:effectLst/>
              </a:rPr>
              <a:t>, Lendavske gorice, Slovenske gorice, Haloze, Dravinjske gorice, Voglajnsko Sotelsko gričevje, Bizeljsko in Krško gričevje</a:t>
            </a:r>
            <a:endParaRPr lang="sl-SI" sz="2800" b="1" dirty="0"/>
          </a:p>
        </p:txBody>
      </p:sp>
      <p:cxnSp>
        <p:nvCxnSpPr>
          <p:cNvPr id="5" name="Raven puščični povezovalnik 4"/>
          <p:cNvCxnSpPr/>
          <p:nvPr/>
        </p:nvCxnSpPr>
        <p:spPr>
          <a:xfrm flipH="1">
            <a:off x="1763688" y="3501008"/>
            <a:ext cx="576065" cy="18722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/>
          <p:cNvCxnSpPr/>
          <p:nvPr/>
        </p:nvCxnSpPr>
        <p:spPr>
          <a:xfrm flipH="1">
            <a:off x="5868144" y="3068960"/>
            <a:ext cx="1728192" cy="1296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09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764704"/>
            <a:ext cx="7210396" cy="1080938"/>
          </a:xfrm>
        </p:spPr>
        <p:txBody>
          <a:bodyPr/>
          <a:lstStyle/>
          <a:p>
            <a:r>
              <a:rPr lang="sl-SI" dirty="0" smtClean="0"/>
              <a:t>2. Relief in kamnine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0" y="2060848"/>
            <a:ext cx="4713668" cy="3599316"/>
          </a:xfrm>
        </p:spPr>
        <p:txBody>
          <a:bodyPr>
            <a:noAutofit/>
          </a:bodyPr>
          <a:lstStyle/>
          <a:p>
            <a:r>
              <a:rPr lang="sl-SI" sz="3200" b="1" dirty="0">
                <a:effectLst/>
              </a:rPr>
              <a:t>V </a:t>
            </a:r>
            <a:r>
              <a:rPr lang="sl-SI" sz="3200" b="1" dirty="0" err="1">
                <a:effectLst/>
              </a:rPr>
              <a:t>Obpanonskih</a:t>
            </a:r>
            <a:r>
              <a:rPr lang="sl-SI" sz="3200" b="1" dirty="0">
                <a:effectLst/>
              </a:rPr>
              <a:t> pokrajinah </a:t>
            </a:r>
            <a:r>
              <a:rPr lang="sl-SI" sz="3200" b="1" dirty="0" smtClean="0">
                <a:effectLst/>
              </a:rPr>
              <a:t>prevladujejo sedimentne kamnine:  </a:t>
            </a:r>
            <a:r>
              <a:rPr lang="sl-SI" sz="3200" b="1" dirty="0">
                <a:effectLst/>
              </a:rPr>
              <a:t>peščenjaki, laporji, prod, pesek, mivka</a:t>
            </a:r>
            <a:r>
              <a:rPr lang="sl-SI" sz="4000" b="1" dirty="0" smtClean="0">
                <a:effectLst/>
              </a:rPr>
              <a:t>.</a:t>
            </a:r>
          </a:p>
          <a:p>
            <a:r>
              <a:rPr lang="sl-SI" sz="2800" b="1" dirty="0" smtClean="0">
                <a:effectLst/>
              </a:rPr>
              <a:t>Erozija prsti </a:t>
            </a:r>
            <a:endParaRPr lang="sl-SI" sz="28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48285" t="15238" r="18258" b="11170"/>
          <a:stretch/>
        </p:blipFill>
        <p:spPr>
          <a:xfrm>
            <a:off x="4531014" y="620688"/>
            <a:ext cx="4612986" cy="614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67544" y="2132856"/>
            <a:ext cx="7704856" cy="3599316"/>
          </a:xfrm>
        </p:spPr>
        <p:txBody>
          <a:bodyPr>
            <a:normAutofit/>
          </a:bodyPr>
          <a:lstStyle/>
          <a:p>
            <a:r>
              <a:rPr lang="sl-SI" sz="2000" dirty="0"/>
              <a:t>http://eucbeniki.sio.si/geo9/2655/index1.html#close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50" y="2863249"/>
            <a:ext cx="4050506" cy="36195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928" y="2861873"/>
            <a:ext cx="4010244" cy="36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2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503" y="232742"/>
            <a:ext cx="7095801" cy="649003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7506784" y="6072691"/>
            <a:ext cx="1603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prstClr val="white"/>
                </a:solidFill>
              </a:rPr>
              <a:t>Haloze</a:t>
            </a:r>
          </a:p>
        </p:txBody>
      </p:sp>
    </p:spTree>
    <p:extLst>
      <p:ext uri="{BB962C8B-B14F-4D97-AF65-F5344CB8AC3E}">
        <p14:creationId xmlns:p14="http://schemas.microsoft.com/office/powerpoint/2010/main" val="18085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196</Words>
  <Application>Microsoft Office PowerPoint</Application>
  <PresentationFormat>On-screen Show (4:3)</PresentationFormat>
  <Paragraphs>21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Berlin</vt:lpstr>
      <vt:lpstr>Obpanonske pokrajine</vt:lpstr>
      <vt:lpstr>PowerPoint Presentation</vt:lpstr>
      <vt:lpstr>PowerPoint Presentation</vt:lpstr>
      <vt:lpstr>PowerPoint Presentation</vt:lpstr>
      <vt:lpstr>1. Lega</vt:lpstr>
      <vt:lpstr>PowerPoint Presentation</vt:lpstr>
      <vt:lpstr>2. Relief in kamnine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Obpanonske pokrajine</dc:title>
  <dc:creator>Polona</dc:creator>
  <cp:lastModifiedBy>Polona</cp:lastModifiedBy>
  <cp:revision>5</cp:revision>
  <dcterms:created xsi:type="dcterms:W3CDTF">2020-03-25T13:30:18Z</dcterms:created>
  <dcterms:modified xsi:type="dcterms:W3CDTF">2020-03-25T18:02:13Z</dcterms:modified>
</cp:coreProperties>
</file>