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94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02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4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237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3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57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85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1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798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030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740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26A5-8748-4796-9FC1-DF8D12D2F8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1315-B20C-4FEB-81EE-7D9A090D3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42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17.naloga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58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865" r="18195"/>
          <a:stretch/>
        </p:blipFill>
        <p:spPr>
          <a:xfrm rot="5400000">
            <a:off x="-20868" y="859068"/>
            <a:ext cx="7118136" cy="5400000"/>
          </a:xfr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7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259"/>
    </mc:Choice>
    <mc:Fallback>
      <p:transition spd="slow" advTm="14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Širokozaslonsko</PresentationFormat>
  <Paragraphs>1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17.naloga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17.naloga</dc:title>
  <dc:creator>petra.bergoc@gmail.com</dc:creator>
  <cp:lastModifiedBy>petra.bergoc@gmail.com</cp:lastModifiedBy>
  <cp:revision>2</cp:revision>
  <dcterms:created xsi:type="dcterms:W3CDTF">2020-03-29T18:44:14Z</dcterms:created>
  <dcterms:modified xsi:type="dcterms:W3CDTF">2020-03-29T19:34:40Z</dcterms:modified>
</cp:coreProperties>
</file>