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25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302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58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633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26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84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30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830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22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44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45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B4D4-82CA-4AD0-BE6C-2FCD9BF8ABD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19B5-0016-4A77-BAF0-448510C033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90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15.naloga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31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-861" r="13200"/>
          <a:stretch/>
        </p:blipFill>
        <p:spPr>
          <a:xfrm rot="5400000">
            <a:off x="484097" y="719229"/>
            <a:ext cx="6492874" cy="5784668"/>
          </a:xfr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7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406"/>
    </mc:Choice>
    <mc:Fallback>
      <p:transition spd="slow" advTm="280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</Words>
  <Application>Microsoft Office PowerPoint</Application>
  <PresentationFormat>Širokozaslonsko</PresentationFormat>
  <Paragraphs>1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15.naloga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15.naloga</dc:title>
  <dc:creator>petra.bergoc@gmail.com</dc:creator>
  <cp:lastModifiedBy>petra.bergoc@gmail.com</cp:lastModifiedBy>
  <cp:revision>2</cp:revision>
  <dcterms:created xsi:type="dcterms:W3CDTF">2020-03-29T18:41:24Z</dcterms:created>
  <dcterms:modified xsi:type="dcterms:W3CDTF">2020-03-29T19:24:30Z</dcterms:modified>
</cp:coreProperties>
</file>